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60" r:id="rId3"/>
    <p:sldId id="261" r:id="rId4"/>
    <p:sldId id="265" r:id="rId5"/>
    <p:sldId id="259" r:id="rId6"/>
    <p:sldId id="257" r:id="rId7"/>
    <p:sldId id="258" r:id="rId8"/>
    <p:sldId id="263" r:id="rId9"/>
    <p:sldId id="272" r:id="rId10"/>
    <p:sldId id="262" r:id="rId11"/>
    <p:sldId id="264" r:id="rId12"/>
    <p:sldId id="273" r:id="rId13"/>
    <p:sldId id="270" r:id="rId14"/>
    <p:sldId id="274" r:id="rId15"/>
    <p:sldId id="269" r:id="rId16"/>
    <p:sldId id="267" r:id="rId17"/>
    <p:sldId id="275" r:id="rId18"/>
    <p:sldId id="266" r:id="rId19"/>
    <p:sldId id="268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-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2014-15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высшая категория</c:v>
                </c:pt>
                <c:pt idx="1">
                  <c:v>первая категория</c:v>
                </c:pt>
                <c:pt idx="2">
                  <c:v>соответствие занимаемой должности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</c:v>
                </c:pt>
                <c:pt idx="1">
                  <c:v>6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42-4062-9C5D-ED2B78954E9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2015-2016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высшая категория</c:v>
                </c:pt>
                <c:pt idx="1">
                  <c:v>первая категория</c:v>
                </c:pt>
                <c:pt idx="2">
                  <c:v>соответствие занимаемой должности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</c:v>
                </c:pt>
                <c:pt idx="1">
                  <c:v>6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42-4062-9C5D-ED2B78954E9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2016-2017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высшая категория</c:v>
                </c:pt>
                <c:pt idx="1">
                  <c:v>первая категория</c:v>
                </c:pt>
                <c:pt idx="2">
                  <c:v>соответствие занимаемой должности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10</c:v>
                </c:pt>
                <c:pt idx="1">
                  <c:v>5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42-4062-9C5D-ED2B78954E9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2017-2018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высшая категория</c:v>
                </c:pt>
                <c:pt idx="1">
                  <c:v>первая категория</c:v>
                </c:pt>
                <c:pt idx="2">
                  <c:v>соответствие занимаемой должности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10</c:v>
                </c:pt>
                <c:pt idx="1">
                  <c:v>6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242-4062-9C5D-ED2B78954E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2721920"/>
        <c:axId val="182874552"/>
      </c:barChart>
      <c:catAx>
        <c:axId val="182721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2874552"/>
        <c:crosses val="autoZero"/>
        <c:auto val="1"/>
        <c:lblAlgn val="ctr"/>
        <c:lblOffset val="100"/>
        <c:noMultiLvlLbl val="0"/>
      </c:catAx>
      <c:valAx>
        <c:axId val="1828745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272192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Конференции</c:v>
                </c:pt>
              </c:strCache>
            </c:strRef>
          </c:tx>
          <c:explosion val="3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0C-4E95-8BBF-0E6FAF028DAF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70C-4E95-8BBF-0E6FAF028DAF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70C-4E95-8BBF-0E6FAF028DAF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70C-4E95-8BBF-0E6FAF028DA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Международный</c:v>
                </c:pt>
                <c:pt idx="1">
                  <c:v>Федеральный</c:v>
                </c:pt>
                <c:pt idx="2">
                  <c:v>Региональный</c:v>
                </c:pt>
                <c:pt idx="3">
                  <c:v>Муниципальный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</c:v>
                </c:pt>
                <c:pt idx="1">
                  <c:v>7</c:v>
                </c:pt>
                <c:pt idx="2">
                  <c:v>7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70C-4E95-8BBF-0E6FAF028DA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Конкурсы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Международный</c:v>
                </c:pt>
                <c:pt idx="1">
                  <c:v>Федеральный</c:v>
                </c:pt>
                <c:pt idx="2">
                  <c:v>Региональный</c:v>
                </c:pt>
                <c:pt idx="3">
                  <c:v>Муниципальный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</c:v>
                </c:pt>
                <c:pt idx="1">
                  <c:v>32</c:v>
                </c:pt>
                <c:pt idx="2">
                  <c:v>13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70C-4E95-8BBF-0E6FAF028D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6659776902887139"/>
          <c:y val="6.25E-2"/>
          <c:w val="0.45949074074074076"/>
          <c:h val="0.7876984126984126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Международный</c:v>
                </c:pt>
                <c:pt idx="1">
                  <c:v>Федеральный</c:v>
                </c:pt>
                <c:pt idx="2">
                  <c:v>Региональный</c:v>
                </c:pt>
                <c:pt idx="3">
                  <c:v>муниципальный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32</c:v>
                </c:pt>
                <c:pt idx="2">
                  <c:v>13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16-4F9F-9961-EA62A4B3F8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1C0B38-D856-468A-8B81-C31282CC5BB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B0340E8-98DB-4B60-96B4-0B915DBA8023}">
      <dgm:prSet phldrT="[Текст]" custT="1"/>
      <dgm:spPr/>
      <dgm:t>
        <a:bodyPr/>
        <a:lstStyle/>
        <a:p>
          <a:pPr algn="ctr"/>
          <a:r>
            <a:rPr lang="ru-RU" sz="4400" dirty="0"/>
            <a:t>педсовет</a:t>
          </a:r>
        </a:p>
      </dgm:t>
    </dgm:pt>
    <dgm:pt modelId="{9B8F1F55-D632-4615-8800-2151F8833069}" type="parTrans" cxnId="{436CCB27-9FD4-47E6-A83B-68F8A5BD1088}">
      <dgm:prSet/>
      <dgm:spPr/>
      <dgm:t>
        <a:bodyPr/>
        <a:lstStyle/>
        <a:p>
          <a:endParaRPr lang="ru-RU"/>
        </a:p>
      </dgm:t>
    </dgm:pt>
    <dgm:pt modelId="{0C69D81E-71B7-4674-80CD-C7176FC5307F}" type="sibTrans" cxnId="{436CCB27-9FD4-47E6-A83B-68F8A5BD1088}">
      <dgm:prSet/>
      <dgm:spPr/>
      <dgm:t>
        <a:bodyPr/>
        <a:lstStyle/>
        <a:p>
          <a:endParaRPr lang="ru-RU"/>
        </a:p>
      </dgm:t>
    </dgm:pt>
    <dgm:pt modelId="{ACDC2E06-2352-4691-B3EB-44E1763087C6}" type="asst">
      <dgm:prSet phldrT="[Текст]" custT="1"/>
      <dgm:spPr/>
      <dgm:t>
        <a:bodyPr/>
        <a:lstStyle/>
        <a:p>
          <a:r>
            <a:rPr lang="ru-RU" sz="2400" dirty="0" err="1"/>
            <a:t>методсовет</a:t>
          </a:r>
          <a:endParaRPr lang="ru-RU" sz="2400" dirty="0"/>
        </a:p>
      </dgm:t>
    </dgm:pt>
    <dgm:pt modelId="{FA8EFCD3-23D7-4149-9D8A-F35D93EE9E2C}" type="parTrans" cxnId="{1917E9E7-ECDB-4643-96D0-DB5B57256480}">
      <dgm:prSet/>
      <dgm:spPr/>
      <dgm:t>
        <a:bodyPr/>
        <a:lstStyle/>
        <a:p>
          <a:endParaRPr lang="ru-RU"/>
        </a:p>
      </dgm:t>
    </dgm:pt>
    <dgm:pt modelId="{B4753875-CBC1-49CB-9617-018B92AC6491}" type="sibTrans" cxnId="{1917E9E7-ECDB-4643-96D0-DB5B57256480}">
      <dgm:prSet/>
      <dgm:spPr/>
      <dgm:t>
        <a:bodyPr/>
        <a:lstStyle/>
        <a:p>
          <a:endParaRPr lang="ru-RU"/>
        </a:p>
      </dgm:t>
    </dgm:pt>
    <dgm:pt modelId="{4A5472B6-5520-48EA-BE86-B67E8D2E7CFC}">
      <dgm:prSet phldrT="[Текст]"/>
      <dgm:spPr/>
      <dgm:t>
        <a:bodyPr/>
        <a:lstStyle/>
        <a:p>
          <a:r>
            <a:rPr lang="ru-RU" dirty="0"/>
            <a:t>ШМО «Росток»</a:t>
          </a:r>
        </a:p>
      </dgm:t>
    </dgm:pt>
    <dgm:pt modelId="{2F9D81B9-FBCE-44A5-A00C-81B34F8F4019}" type="parTrans" cxnId="{2D371100-7715-4BCC-98A5-B9D47B24FDC7}">
      <dgm:prSet/>
      <dgm:spPr/>
      <dgm:t>
        <a:bodyPr/>
        <a:lstStyle/>
        <a:p>
          <a:endParaRPr lang="ru-RU"/>
        </a:p>
      </dgm:t>
    </dgm:pt>
    <dgm:pt modelId="{F5BF1188-54A0-4A5B-BB88-F75C73AC23E2}" type="sibTrans" cxnId="{2D371100-7715-4BCC-98A5-B9D47B24FDC7}">
      <dgm:prSet/>
      <dgm:spPr/>
      <dgm:t>
        <a:bodyPr/>
        <a:lstStyle/>
        <a:p>
          <a:endParaRPr lang="ru-RU"/>
        </a:p>
      </dgm:t>
    </dgm:pt>
    <dgm:pt modelId="{EB18E148-7602-4D01-9117-6404B102A174}">
      <dgm:prSet phldrT="[Текст]"/>
      <dgm:spPr/>
      <dgm:t>
        <a:bodyPr/>
        <a:lstStyle/>
        <a:p>
          <a:r>
            <a:rPr lang="ru-RU" dirty="0"/>
            <a:t>ШМО «Словесники»</a:t>
          </a:r>
        </a:p>
      </dgm:t>
    </dgm:pt>
    <dgm:pt modelId="{48377BF7-DA5C-4C82-9254-CA52E218EAEE}" type="parTrans" cxnId="{0F6C89AE-EDAA-4ED4-ACC5-C26F79DA1FE3}">
      <dgm:prSet/>
      <dgm:spPr/>
      <dgm:t>
        <a:bodyPr/>
        <a:lstStyle/>
        <a:p>
          <a:endParaRPr lang="ru-RU"/>
        </a:p>
      </dgm:t>
    </dgm:pt>
    <dgm:pt modelId="{8BCB3F2F-AA39-4815-88E3-D972B98A0356}" type="sibTrans" cxnId="{0F6C89AE-EDAA-4ED4-ACC5-C26F79DA1FE3}">
      <dgm:prSet/>
      <dgm:spPr/>
      <dgm:t>
        <a:bodyPr/>
        <a:lstStyle/>
        <a:p>
          <a:endParaRPr lang="ru-RU"/>
        </a:p>
      </dgm:t>
    </dgm:pt>
    <dgm:pt modelId="{1293638F-73BD-4521-888F-FAF0BE4EF912}">
      <dgm:prSet phldrT="[Текст]"/>
      <dgm:spPr/>
      <dgm:t>
        <a:bodyPr/>
        <a:lstStyle/>
        <a:p>
          <a:r>
            <a:rPr lang="ru-RU" dirty="0"/>
            <a:t>ШМО «Эврика»</a:t>
          </a:r>
        </a:p>
      </dgm:t>
    </dgm:pt>
    <dgm:pt modelId="{2C12BE84-DF9F-4DAD-B127-C6F98F765730}" type="parTrans" cxnId="{DEFFAA75-F0C2-4382-BCBE-6AD07424A429}">
      <dgm:prSet/>
      <dgm:spPr/>
      <dgm:t>
        <a:bodyPr/>
        <a:lstStyle/>
        <a:p>
          <a:endParaRPr lang="ru-RU"/>
        </a:p>
      </dgm:t>
    </dgm:pt>
    <dgm:pt modelId="{18A9D49D-C5AC-43C4-B77B-631E25E2767A}" type="sibTrans" cxnId="{DEFFAA75-F0C2-4382-BCBE-6AD07424A429}">
      <dgm:prSet/>
      <dgm:spPr/>
      <dgm:t>
        <a:bodyPr/>
        <a:lstStyle/>
        <a:p>
          <a:endParaRPr lang="ru-RU"/>
        </a:p>
      </dgm:t>
    </dgm:pt>
    <dgm:pt modelId="{E8362933-E8C0-47A3-920F-1B3CCF213A50}">
      <dgm:prSet/>
      <dgm:spPr/>
      <dgm:t>
        <a:bodyPr/>
        <a:lstStyle/>
        <a:p>
          <a:r>
            <a:rPr lang="ru-RU" dirty="0"/>
            <a:t>ШМО «ОЕН»</a:t>
          </a:r>
        </a:p>
      </dgm:t>
    </dgm:pt>
    <dgm:pt modelId="{9E591A94-192E-46D5-9A1D-330F28D6B21E}" type="parTrans" cxnId="{21D7F3EE-786B-4981-828A-1353C0F19A3E}">
      <dgm:prSet/>
      <dgm:spPr/>
      <dgm:t>
        <a:bodyPr/>
        <a:lstStyle/>
        <a:p>
          <a:endParaRPr lang="ru-RU"/>
        </a:p>
      </dgm:t>
    </dgm:pt>
    <dgm:pt modelId="{E0905D0B-6EE3-41CD-9CC3-0FA0337B6EE3}" type="sibTrans" cxnId="{21D7F3EE-786B-4981-828A-1353C0F19A3E}">
      <dgm:prSet/>
      <dgm:spPr/>
      <dgm:t>
        <a:bodyPr/>
        <a:lstStyle/>
        <a:p>
          <a:endParaRPr lang="ru-RU"/>
        </a:p>
      </dgm:t>
    </dgm:pt>
    <dgm:pt modelId="{7DBAF9DA-739C-48F7-91B9-679CFBFD4F16}">
      <dgm:prSet/>
      <dgm:spPr/>
      <dgm:t>
        <a:bodyPr/>
        <a:lstStyle/>
        <a:p>
          <a:r>
            <a:rPr lang="ru-RU" dirty="0"/>
            <a:t>ШМО «Надежда»</a:t>
          </a:r>
        </a:p>
      </dgm:t>
    </dgm:pt>
    <dgm:pt modelId="{3E885A16-E638-4EEC-ACE6-AF2612A32BC3}" type="parTrans" cxnId="{41FC581B-11DC-4A92-8BE9-90F648C08BE0}">
      <dgm:prSet/>
      <dgm:spPr/>
      <dgm:t>
        <a:bodyPr/>
        <a:lstStyle/>
        <a:p>
          <a:endParaRPr lang="ru-RU"/>
        </a:p>
      </dgm:t>
    </dgm:pt>
    <dgm:pt modelId="{23DCF58B-0CE3-450D-815A-1C6DE01D1F37}" type="sibTrans" cxnId="{41FC581B-11DC-4A92-8BE9-90F648C08BE0}">
      <dgm:prSet/>
      <dgm:spPr/>
      <dgm:t>
        <a:bodyPr/>
        <a:lstStyle/>
        <a:p>
          <a:endParaRPr lang="ru-RU"/>
        </a:p>
      </dgm:t>
    </dgm:pt>
    <dgm:pt modelId="{2FCD5703-8A60-4920-B2E5-6C623ABD0C89}">
      <dgm:prSet/>
      <dgm:spPr/>
      <dgm:t>
        <a:bodyPr/>
        <a:lstStyle/>
        <a:p>
          <a:r>
            <a:rPr lang="ru-RU" dirty="0"/>
            <a:t>ШМО «Перемена»</a:t>
          </a:r>
        </a:p>
      </dgm:t>
    </dgm:pt>
    <dgm:pt modelId="{A7CDB049-3B58-4B9B-9BBF-8A692E263A5B}" type="parTrans" cxnId="{278BFFE1-2523-4112-879C-FB2364CFEA88}">
      <dgm:prSet/>
      <dgm:spPr/>
      <dgm:t>
        <a:bodyPr/>
        <a:lstStyle/>
        <a:p>
          <a:endParaRPr lang="ru-RU"/>
        </a:p>
      </dgm:t>
    </dgm:pt>
    <dgm:pt modelId="{5B7F823E-9688-4C90-BCF4-2A93510F60B5}" type="sibTrans" cxnId="{278BFFE1-2523-4112-879C-FB2364CFEA88}">
      <dgm:prSet/>
      <dgm:spPr/>
      <dgm:t>
        <a:bodyPr/>
        <a:lstStyle/>
        <a:p>
          <a:endParaRPr lang="ru-RU"/>
        </a:p>
      </dgm:t>
    </dgm:pt>
    <dgm:pt modelId="{DB79C24E-D48C-4941-ADF5-09506BA5FA5A}">
      <dgm:prSet custT="1"/>
      <dgm:spPr/>
      <dgm:t>
        <a:bodyPr/>
        <a:lstStyle/>
        <a:p>
          <a:r>
            <a:rPr lang="ru-RU" sz="2000" dirty="0"/>
            <a:t>ВТГ</a:t>
          </a:r>
        </a:p>
      </dgm:t>
    </dgm:pt>
    <dgm:pt modelId="{87EC009A-7CA9-4ECD-8935-AD4F1CC4A4EE}" type="parTrans" cxnId="{54ACC930-4B2A-48FC-B58F-0CE2076D5878}">
      <dgm:prSet/>
      <dgm:spPr/>
      <dgm:t>
        <a:bodyPr/>
        <a:lstStyle/>
        <a:p>
          <a:endParaRPr lang="ru-RU"/>
        </a:p>
      </dgm:t>
    </dgm:pt>
    <dgm:pt modelId="{FEDFB55B-BDB8-4EAB-B2E3-1496FF4AA23D}" type="sibTrans" cxnId="{54ACC930-4B2A-48FC-B58F-0CE2076D5878}">
      <dgm:prSet/>
      <dgm:spPr/>
      <dgm:t>
        <a:bodyPr/>
        <a:lstStyle/>
        <a:p>
          <a:endParaRPr lang="ru-RU"/>
        </a:p>
      </dgm:t>
    </dgm:pt>
    <dgm:pt modelId="{DDF0E7A8-3BB8-495F-BE9F-9836047ADEA3}">
      <dgm:prSet custT="1"/>
      <dgm:spPr/>
      <dgm:t>
        <a:bodyPr/>
        <a:lstStyle/>
        <a:p>
          <a:r>
            <a:rPr lang="ru-RU" sz="2000" dirty="0"/>
            <a:t>ВТГ</a:t>
          </a:r>
        </a:p>
      </dgm:t>
    </dgm:pt>
    <dgm:pt modelId="{647E9A62-88DF-4E39-8EB7-FD456060DC28}" type="parTrans" cxnId="{F8003FB5-5C3D-45EB-86A5-0EB97E8701D0}">
      <dgm:prSet/>
      <dgm:spPr/>
      <dgm:t>
        <a:bodyPr/>
        <a:lstStyle/>
        <a:p>
          <a:endParaRPr lang="ru-RU"/>
        </a:p>
      </dgm:t>
    </dgm:pt>
    <dgm:pt modelId="{CC95B8AC-F26A-4A74-AA60-8A2BACA24808}" type="sibTrans" cxnId="{F8003FB5-5C3D-45EB-86A5-0EB97E8701D0}">
      <dgm:prSet/>
      <dgm:spPr/>
      <dgm:t>
        <a:bodyPr/>
        <a:lstStyle/>
        <a:p>
          <a:endParaRPr lang="ru-RU"/>
        </a:p>
      </dgm:t>
    </dgm:pt>
    <dgm:pt modelId="{59652988-B7CB-4D56-B4AD-D0FAE6CC7111}" type="pres">
      <dgm:prSet presAssocID="{CA1C0B38-D856-468A-8B81-C31282CC5BB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20F703F-7956-4948-B3EB-1F56EF2E723C}" type="pres">
      <dgm:prSet presAssocID="{FB0340E8-98DB-4B60-96B4-0B915DBA8023}" presName="hierRoot1" presStyleCnt="0">
        <dgm:presLayoutVars>
          <dgm:hierBranch val="init"/>
        </dgm:presLayoutVars>
      </dgm:prSet>
      <dgm:spPr/>
    </dgm:pt>
    <dgm:pt modelId="{0522B891-0F8B-4ED9-854B-3EF5B16F020B}" type="pres">
      <dgm:prSet presAssocID="{FB0340E8-98DB-4B60-96B4-0B915DBA8023}" presName="rootComposite1" presStyleCnt="0"/>
      <dgm:spPr/>
    </dgm:pt>
    <dgm:pt modelId="{FDD226F7-A8DB-4FE5-AAD4-7CA9EF85D936}" type="pres">
      <dgm:prSet presAssocID="{FB0340E8-98DB-4B60-96B4-0B915DBA8023}" presName="rootText1" presStyleLbl="node0" presStyleIdx="0" presStyleCnt="3" custScaleX="346249" custScaleY="153643">
        <dgm:presLayoutVars>
          <dgm:chPref val="3"/>
        </dgm:presLayoutVars>
      </dgm:prSet>
      <dgm:spPr/>
    </dgm:pt>
    <dgm:pt modelId="{A2E5AD17-E2CF-42CD-A0FB-94020F87748C}" type="pres">
      <dgm:prSet presAssocID="{FB0340E8-98DB-4B60-96B4-0B915DBA8023}" presName="rootConnector1" presStyleLbl="node1" presStyleIdx="0" presStyleCnt="0"/>
      <dgm:spPr/>
    </dgm:pt>
    <dgm:pt modelId="{02663669-8A0D-467A-BE51-D682CF15E5B3}" type="pres">
      <dgm:prSet presAssocID="{FB0340E8-98DB-4B60-96B4-0B915DBA8023}" presName="hierChild2" presStyleCnt="0"/>
      <dgm:spPr/>
    </dgm:pt>
    <dgm:pt modelId="{363A4FD6-A97C-42C0-A9C8-31A2854B81AC}" type="pres">
      <dgm:prSet presAssocID="{2F9D81B9-FBCE-44A5-A00C-81B34F8F4019}" presName="Name37" presStyleLbl="parChTrans1D2" presStyleIdx="0" presStyleCnt="7"/>
      <dgm:spPr/>
    </dgm:pt>
    <dgm:pt modelId="{0100FBCD-7419-4D0A-9821-DF7F6F06A182}" type="pres">
      <dgm:prSet presAssocID="{4A5472B6-5520-48EA-BE86-B67E8D2E7CFC}" presName="hierRoot2" presStyleCnt="0">
        <dgm:presLayoutVars>
          <dgm:hierBranch val="init"/>
        </dgm:presLayoutVars>
      </dgm:prSet>
      <dgm:spPr/>
    </dgm:pt>
    <dgm:pt modelId="{82E58150-210E-4BFB-916E-FCFFAAB986DF}" type="pres">
      <dgm:prSet presAssocID="{4A5472B6-5520-48EA-BE86-B67E8D2E7CFC}" presName="rootComposite" presStyleCnt="0"/>
      <dgm:spPr/>
    </dgm:pt>
    <dgm:pt modelId="{D03C2FA2-5357-46C8-8318-9B6BE9AAAE8B}" type="pres">
      <dgm:prSet presAssocID="{4A5472B6-5520-48EA-BE86-B67E8D2E7CFC}" presName="rootText" presStyleLbl="node2" presStyleIdx="0" presStyleCnt="6">
        <dgm:presLayoutVars>
          <dgm:chPref val="3"/>
        </dgm:presLayoutVars>
      </dgm:prSet>
      <dgm:spPr/>
    </dgm:pt>
    <dgm:pt modelId="{7B882212-964E-4EDF-8974-231BAF3F421E}" type="pres">
      <dgm:prSet presAssocID="{4A5472B6-5520-48EA-BE86-B67E8D2E7CFC}" presName="rootConnector" presStyleLbl="node2" presStyleIdx="0" presStyleCnt="6"/>
      <dgm:spPr/>
    </dgm:pt>
    <dgm:pt modelId="{36A7CC8D-6ED9-4987-AB95-D4B841213151}" type="pres">
      <dgm:prSet presAssocID="{4A5472B6-5520-48EA-BE86-B67E8D2E7CFC}" presName="hierChild4" presStyleCnt="0"/>
      <dgm:spPr/>
    </dgm:pt>
    <dgm:pt modelId="{E2F4C961-894A-4FF7-9601-FF354552F61C}" type="pres">
      <dgm:prSet presAssocID="{4A5472B6-5520-48EA-BE86-B67E8D2E7CFC}" presName="hierChild5" presStyleCnt="0"/>
      <dgm:spPr/>
    </dgm:pt>
    <dgm:pt modelId="{BC197A57-B109-479F-8842-6AD11265EFD9}" type="pres">
      <dgm:prSet presAssocID="{48377BF7-DA5C-4C82-9254-CA52E218EAEE}" presName="Name37" presStyleLbl="parChTrans1D2" presStyleIdx="1" presStyleCnt="7"/>
      <dgm:spPr/>
    </dgm:pt>
    <dgm:pt modelId="{8F785A30-2710-4D5B-BD0C-472A92F0442F}" type="pres">
      <dgm:prSet presAssocID="{EB18E148-7602-4D01-9117-6404B102A174}" presName="hierRoot2" presStyleCnt="0">
        <dgm:presLayoutVars>
          <dgm:hierBranch val="init"/>
        </dgm:presLayoutVars>
      </dgm:prSet>
      <dgm:spPr/>
    </dgm:pt>
    <dgm:pt modelId="{F72C1DCF-1E24-45E0-A78C-EA017C5A5296}" type="pres">
      <dgm:prSet presAssocID="{EB18E148-7602-4D01-9117-6404B102A174}" presName="rootComposite" presStyleCnt="0"/>
      <dgm:spPr/>
    </dgm:pt>
    <dgm:pt modelId="{8711DEBC-475D-46F8-9AD0-3E66667F3366}" type="pres">
      <dgm:prSet presAssocID="{EB18E148-7602-4D01-9117-6404B102A174}" presName="rootText" presStyleLbl="node2" presStyleIdx="1" presStyleCnt="6">
        <dgm:presLayoutVars>
          <dgm:chPref val="3"/>
        </dgm:presLayoutVars>
      </dgm:prSet>
      <dgm:spPr/>
    </dgm:pt>
    <dgm:pt modelId="{D6F76EF6-FE1E-4CFE-99B5-EB1A9E6A859E}" type="pres">
      <dgm:prSet presAssocID="{EB18E148-7602-4D01-9117-6404B102A174}" presName="rootConnector" presStyleLbl="node2" presStyleIdx="1" presStyleCnt="6"/>
      <dgm:spPr/>
    </dgm:pt>
    <dgm:pt modelId="{C8E8E716-A2B1-4F69-A29A-10056DEE1267}" type="pres">
      <dgm:prSet presAssocID="{EB18E148-7602-4D01-9117-6404B102A174}" presName="hierChild4" presStyleCnt="0"/>
      <dgm:spPr/>
    </dgm:pt>
    <dgm:pt modelId="{9C078E77-BAE9-448A-A58C-94536B4AA87B}" type="pres">
      <dgm:prSet presAssocID="{EB18E148-7602-4D01-9117-6404B102A174}" presName="hierChild5" presStyleCnt="0"/>
      <dgm:spPr/>
    </dgm:pt>
    <dgm:pt modelId="{BEF7E998-7757-4123-AD61-46B52A7BB9BD}" type="pres">
      <dgm:prSet presAssocID="{2C12BE84-DF9F-4DAD-B127-C6F98F765730}" presName="Name37" presStyleLbl="parChTrans1D2" presStyleIdx="2" presStyleCnt="7"/>
      <dgm:spPr/>
    </dgm:pt>
    <dgm:pt modelId="{7875BDC5-128F-4A51-88DF-2B663C368C7B}" type="pres">
      <dgm:prSet presAssocID="{1293638F-73BD-4521-888F-FAF0BE4EF912}" presName="hierRoot2" presStyleCnt="0">
        <dgm:presLayoutVars>
          <dgm:hierBranch val="init"/>
        </dgm:presLayoutVars>
      </dgm:prSet>
      <dgm:spPr/>
    </dgm:pt>
    <dgm:pt modelId="{510BF108-A8CB-4A5A-B5E5-365F00644E10}" type="pres">
      <dgm:prSet presAssocID="{1293638F-73BD-4521-888F-FAF0BE4EF912}" presName="rootComposite" presStyleCnt="0"/>
      <dgm:spPr/>
    </dgm:pt>
    <dgm:pt modelId="{D41703AE-0490-41F0-B929-E579A603081B}" type="pres">
      <dgm:prSet presAssocID="{1293638F-73BD-4521-888F-FAF0BE4EF912}" presName="rootText" presStyleLbl="node2" presStyleIdx="2" presStyleCnt="6" custAng="0">
        <dgm:presLayoutVars>
          <dgm:chPref val="3"/>
        </dgm:presLayoutVars>
      </dgm:prSet>
      <dgm:spPr/>
    </dgm:pt>
    <dgm:pt modelId="{A78B27D1-DA2C-4822-BA4C-88BD02DA2406}" type="pres">
      <dgm:prSet presAssocID="{1293638F-73BD-4521-888F-FAF0BE4EF912}" presName="rootConnector" presStyleLbl="node2" presStyleIdx="2" presStyleCnt="6"/>
      <dgm:spPr/>
    </dgm:pt>
    <dgm:pt modelId="{7D41A78E-C484-45CD-AB3F-0F24F04CF90F}" type="pres">
      <dgm:prSet presAssocID="{1293638F-73BD-4521-888F-FAF0BE4EF912}" presName="hierChild4" presStyleCnt="0"/>
      <dgm:spPr/>
    </dgm:pt>
    <dgm:pt modelId="{753DD84C-E5C4-4724-AE63-3D4F5D8EB3A2}" type="pres">
      <dgm:prSet presAssocID="{1293638F-73BD-4521-888F-FAF0BE4EF912}" presName="hierChild5" presStyleCnt="0"/>
      <dgm:spPr/>
    </dgm:pt>
    <dgm:pt modelId="{9A3AE3EC-7F79-439E-A3A3-98A63F236745}" type="pres">
      <dgm:prSet presAssocID="{9E591A94-192E-46D5-9A1D-330F28D6B21E}" presName="Name37" presStyleLbl="parChTrans1D2" presStyleIdx="3" presStyleCnt="7"/>
      <dgm:spPr/>
    </dgm:pt>
    <dgm:pt modelId="{5E506EB1-B1E7-4AAE-A9F8-67B9C6459B1B}" type="pres">
      <dgm:prSet presAssocID="{E8362933-E8C0-47A3-920F-1B3CCF213A50}" presName="hierRoot2" presStyleCnt="0">
        <dgm:presLayoutVars>
          <dgm:hierBranch val="init"/>
        </dgm:presLayoutVars>
      </dgm:prSet>
      <dgm:spPr/>
    </dgm:pt>
    <dgm:pt modelId="{52638512-DB00-4750-98B4-222EA3208E5C}" type="pres">
      <dgm:prSet presAssocID="{E8362933-E8C0-47A3-920F-1B3CCF213A50}" presName="rootComposite" presStyleCnt="0"/>
      <dgm:spPr/>
    </dgm:pt>
    <dgm:pt modelId="{354C9FB9-4462-4B01-BB2F-94705CAEA807}" type="pres">
      <dgm:prSet presAssocID="{E8362933-E8C0-47A3-920F-1B3CCF213A50}" presName="rootText" presStyleLbl="node2" presStyleIdx="3" presStyleCnt="6">
        <dgm:presLayoutVars>
          <dgm:chPref val="3"/>
        </dgm:presLayoutVars>
      </dgm:prSet>
      <dgm:spPr/>
    </dgm:pt>
    <dgm:pt modelId="{1282EDC1-63B5-4730-97C7-58ADBF62B69B}" type="pres">
      <dgm:prSet presAssocID="{E8362933-E8C0-47A3-920F-1B3CCF213A50}" presName="rootConnector" presStyleLbl="node2" presStyleIdx="3" presStyleCnt="6"/>
      <dgm:spPr/>
    </dgm:pt>
    <dgm:pt modelId="{52966FB7-6920-4E92-837B-6A9295C6A73F}" type="pres">
      <dgm:prSet presAssocID="{E8362933-E8C0-47A3-920F-1B3CCF213A50}" presName="hierChild4" presStyleCnt="0"/>
      <dgm:spPr/>
    </dgm:pt>
    <dgm:pt modelId="{01444CC2-CF0D-4DE6-936B-6D9157124DDC}" type="pres">
      <dgm:prSet presAssocID="{E8362933-E8C0-47A3-920F-1B3CCF213A50}" presName="hierChild5" presStyleCnt="0"/>
      <dgm:spPr/>
    </dgm:pt>
    <dgm:pt modelId="{17F72F75-6313-4BCA-AA54-A6D438F324C5}" type="pres">
      <dgm:prSet presAssocID="{3E885A16-E638-4EEC-ACE6-AF2612A32BC3}" presName="Name37" presStyleLbl="parChTrans1D2" presStyleIdx="4" presStyleCnt="7"/>
      <dgm:spPr/>
    </dgm:pt>
    <dgm:pt modelId="{59A10040-D650-4F3E-81E4-309E077713B7}" type="pres">
      <dgm:prSet presAssocID="{7DBAF9DA-739C-48F7-91B9-679CFBFD4F16}" presName="hierRoot2" presStyleCnt="0">
        <dgm:presLayoutVars>
          <dgm:hierBranch val="init"/>
        </dgm:presLayoutVars>
      </dgm:prSet>
      <dgm:spPr/>
    </dgm:pt>
    <dgm:pt modelId="{4364DBC3-4B6F-4361-BAD5-A563EC682FDB}" type="pres">
      <dgm:prSet presAssocID="{7DBAF9DA-739C-48F7-91B9-679CFBFD4F16}" presName="rootComposite" presStyleCnt="0"/>
      <dgm:spPr/>
    </dgm:pt>
    <dgm:pt modelId="{97FFFB13-8549-48E2-BE5A-0D5D84A1E9E8}" type="pres">
      <dgm:prSet presAssocID="{7DBAF9DA-739C-48F7-91B9-679CFBFD4F16}" presName="rootText" presStyleLbl="node2" presStyleIdx="4" presStyleCnt="6">
        <dgm:presLayoutVars>
          <dgm:chPref val="3"/>
        </dgm:presLayoutVars>
      </dgm:prSet>
      <dgm:spPr/>
    </dgm:pt>
    <dgm:pt modelId="{6265A0D2-AAD4-44F1-A34D-05FC8CEE5038}" type="pres">
      <dgm:prSet presAssocID="{7DBAF9DA-739C-48F7-91B9-679CFBFD4F16}" presName="rootConnector" presStyleLbl="node2" presStyleIdx="4" presStyleCnt="6"/>
      <dgm:spPr/>
    </dgm:pt>
    <dgm:pt modelId="{6B1A97B2-672C-4BE3-B6FB-0B211645CC15}" type="pres">
      <dgm:prSet presAssocID="{7DBAF9DA-739C-48F7-91B9-679CFBFD4F16}" presName="hierChild4" presStyleCnt="0"/>
      <dgm:spPr/>
    </dgm:pt>
    <dgm:pt modelId="{315F48C3-5234-4F80-8D5B-94A5A80C13FD}" type="pres">
      <dgm:prSet presAssocID="{7DBAF9DA-739C-48F7-91B9-679CFBFD4F16}" presName="hierChild5" presStyleCnt="0"/>
      <dgm:spPr/>
    </dgm:pt>
    <dgm:pt modelId="{90339CA2-E087-4BB3-BF1D-9FC90C58305D}" type="pres">
      <dgm:prSet presAssocID="{A7CDB049-3B58-4B9B-9BBF-8A692E263A5B}" presName="Name37" presStyleLbl="parChTrans1D2" presStyleIdx="5" presStyleCnt="7"/>
      <dgm:spPr/>
    </dgm:pt>
    <dgm:pt modelId="{74CA9FDC-07EE-4457-A49F-D83F5C9D5D8A}" type="pres">
      <dgm:prSet presAssocID="{2FCD5703-8A60-4920-B2E5-6C623ABD0C89}" presName="hierRoot2" presStyleCnt="0">
        <dgm:presLayoutVars>
          <dgm:hierBranch val="init"/>
        </dgm:presLayoutVars>
      </dgm:prSet>
      <dgm:spPr/>
    </dgm:pt>
    <dgm:pt modelId="{03EA5FE6-C55A-423C-98B1-B9A103CAE694}" type="pres">
      <dgm:prSet presAssocID="{2FCD5703-8A60-4920-B2E5-6C623ABD0C89}" presName="rootComposite" presStyleCnt="0"/>
      <dgm:spPr/>
    </dgm:pt>
    <dgm:pt modelId="{2A6119CB-0D8F-4AA0-B70E-5753ABA95D55}" type="pres">
      <dgm:prSet presAssocID="{2FCD5703-8A60-4920-B2E5-6C623ABD0C89}" presName="rootText" presStyleLbl="node2" presStyleIdx="5" presStyleCnt="6">
        <dgm:presLayoutVars>
          <dgm:chPref val="3"/>
        </dgm:presLayoutVars>
      </dgm:prSet>
      <dgm:spPr/>
    </dgm:pt>
    <dgm:pt modelId="{23AB03B7-C70C-484F-9C03-9C4ABE8EF3E7}" type="pres">
      <dgm:prSet presAssocID="{2FCD5703-8A60-4920-B2E5-6C623ABD0C89}" presName="rootConnector" presStyleLbl="node2" presStyleIdx="5" presStyleCnt="6"/>
      <dgm:spPr/>
    </dgm:pt>
    <dgm:pt modelId="{8A8B6123-DC8F-4171-9A43-122C86BD4BF0}" type="pres">
      <dgm:prSet presAssocID="{2FCD5703-8A60-4920-B2E5-6C623ABD0C89}" presName="hierChild4" presStyleCnt="0"/>
      <dgm:spPr/>
    </dgm:pt>
    <dgm:pt modelId="{62DBB38A-C516-4577-8197-6B465A4D2BF3}" type="pres">
      <dgm:prSet presAssocID="{2FCD5703-8A60-4920-B2E5-6C623ABD0C89}" presName="hierChild5" presStyleCnt="0"/>
      <dgm:spPr/>
    </dgm:pt>
    <dgm:pt modelId="{BE0631F0-2B91-44D4-948B-A36C41D3E68F}" type="pres">
      <dgm:prSet presAssocID="{FB0340E8-98DB-4B60-96B4-0B915DBA8023}" presName="hierChild3" presStyleCnt="0"/>
      <dgm:spPr/>
    </dgm:pt>
    <dgm:pt modelId="{14D32074-8128-4991-8D7C-7E4A899FE045}" type="pres">
      <dgm:prSet presAssocID="{FA8EFCD3-23D7-4149-9D8A-F35D93EE9E2C}" presName="Name111" presStyleLbl="parChTrans1D2" presStyleIdx="6" presStyleCnt="7"/>
      <dgm:spPr/>
    </dgm:pt>
    <dgm:pt modelId="{1A6D7E93-6FB4-470A-8AFE-6DF2267F884E}" type="pres">
      <dgm:prSet presAssocID="{ACDC2E06-2352-4691-B3EB-44E1763087C6}" presName="hierRoot3" presStyleCnt="0">
        <dgm:presLayoutVars>
          <dgm:hierBranch val="init"/>
        </dgm:presLayoutVars>
      </dgm:prSet>
      <dgm:spPr/>
    </dgm:pt>
    <dgm:pt modelId="{C48BDCAE-51A9-42A7-B9F9-B890628A5CF6}" type="pres">
      <dgm:prSet presAssocID="{ACDC2E06-2352-4691-B3EB-44E1763087C6}" presName="rootComposite3" presStyleCnt="0"/>
      <dgm:spPr/>
    </dgm:pt>
    <dgm:pt modelId="{DC486079-4AD2-411B-91BD-B62C447609FD}" type="pres">
      <dgm:prSet presAssocID="{ACDC2E06-2352-4691-B3EB-44E1763087C6}" presName="rootText3" presStyleLbl="asst1" presStyleIdx="0" presStyleCnt="1" custScaleX="212274">
        <dgm:presLayoutVars>
          <dgm:chPref val="3"/>
        </dgm:presLayoutVars>
      </dgm:prSet>
      <dgm:spPr/>
    </dgm:pt>
    <dgm:pt modelId="{1EA2B812-7549-4481-94F4-C1A88CB0DC52}" type="pres">
      <dgm:prSet presAssocID="{ACDC2E06-2352-4691-B3EB-44E1763087C6}" presName="rootConnector3" presStyleLbl="asst1" presStyleIdx="0" presStyleCnt="1"/>
      <dgm:spPr/>
    </dgm:pt>
    <dgm:pt modelId="{63D15928-AFBA-4CFB-A4A7-D57261F06E08}" type="pres">
      <dgm:prSet presAssocID="{ACDC2E06-2352-4691-B3EB-44E1763087C6}" presName="hierChild6" presStyleCnt="0"/>
      <dgm:spPr/>
    </dgm:pt>
    <dgm:pt modelId="{A800F892-9416-4843-9E9D-964E0E146271}" type="pres">
      <dgm:prSet presAssocID="{ACDC2E06-2352-4691-B3EB-44E1763087C6}" presName="hierChild7" presStyleCnt="0"/>
      <dgm:spPr/>
    </dgm:pt>
    <dgm:pt modelId="{F38DBFEF-0A79-4E4E-86D0-4485367B31CD}" type="pres">
      <dgm:prSet presAssocID="{DDF0E7A8-3BB8-495F-BE9F-9836047ADEA3}" presName="hierRoot1" presStyleCnt="0">
        <dgm:presLayoutVars>
          <dgm:hierBranch val="init"/>
        </dgm:presLayoutVars>
      </dgm:prSet>
      <dgm:spPr/>
    </dgm:pt>
    <dgm:pt modelId="{258F6E69-9B91-4CB4-9DD4-E603D969F02B}" type="pres">
      <dgm:prSet presAssocID="{DDF0E7A8-3BB8-495F-BE9F-9836047ADEA3}" presName="rootComposite1" presStyleCnt="0"/>
      <dgm:spPr/>
    </dgm:pt>
    <dgm:pt modelId="{7C704332-2AB0-4433-8B07-76997726046B}" type="pres">
      <dgm:prSet presAssocID="{DDF0E7A8-3BB8-495F-BE9F-9836047ADEA3}" presName="rootText1" presStyleLbl="node0" presStyleIdx="1" presStyleCnt="3" custScaleX="104233" custScaleY="108283" custLinFactX="-100000" custLinFactY="200000" custLinFactNeighborX="-185010" custLinFactNeighborY="265602">
        <dgm:presLayoutVars>
          <dgm:chPref val="3"/>
        </dgm:presLayoutVars>
      </dgm:prSet>
      <dgm:spPr/>
    </dgm:pt>
    <dgm:pt modelId="{C529FA8E-564B-4385-9F48-0D261E8D0E86}" type="pres">
      <dgm:prSet presAssocID="{DDF0E7A8-3BB8-495F-BE9F-9836047ADEA3}" presName="rootConnector1" presStyleLbl="node1" presStyleIdx="0" presStyleCnt="0"/>
      <dgm:spPr/>
    </dgm:pt>
    <dgm:pt modelId="{A7C01B31-321F-492D-9F2C-2D6434618493}" type="pres">
      <dgm:prSet presAssocID="{DDF0E7A8-3BB8-495F-BE9F-9836047ADEA3}" presName="hierChild2" presStyleCnt="0"/>
      <dgm:spPr/>
    </dgm:pt>
    <dgm:pt modelId="{C462B05E-B5D6-4C63-BB5F-E698EB0F8AC0}" type="pres">
      <dgm:prSet presAssocID="{DDF0E7A8-3BB8-495F-BE9F-9836047ADEA3}" presName="hierChild3" presStyleCnt="0"/>
      <dgm:spPr/>
    </dgm:pt>
    <dgm:pt modelId="{80AD66E1-5068-46E6-A40E-C6306BC81ED5}" type="pres">
      <dgm:prSet presAssocID="{DB79C24E-D48C-4941-ADF5-09506BA5FA5A}" presName="hierRoot1" presStyleCnt="0">
        <dgm:presLayoutVars>
          <dgm:hierBranch val="init"/>
        </dgm:presLayoutVars>
      </dgm:prSet>
      <dgm:spPr/>
    </dgm:pt>
    <dgm:pt modelId="{181BC4AC-4C6A-4BD9-B0D5-2D8F7D7912B7}" type="pres">
      <dgm:prSet presAssocID="{DB79C24E-D48C-4941-ADF5-09506BA5FA5A}" presName="rootComposite1" presStyleCnt="0"/>
      <dgm:spPr/>
    </dgm:pt>
    <dgm:pt modelId="{70DC09EE-5910-4C0E-ADCF-5EF19DCFC8E6}" type="pres">
      <dgm:prSet presAssocID="{DB79C24E-D48C-4941-ADF5-09506BA5FA5A}" presName="rootText1" presStyleLbl="node0" presStyleIdx="2" presStyleCnt="3" custScaleX="127595" custScaleY="98029" custLinFactX="-100000" custLinFactY="200000" custLinFactNeighborX="-144098" custLinFactNeighborY="265232">
        <dgm:presLayoutVars>
          <dgm:chPref val="3"/>
        </dgm:presLayoutVars>
      </dgm:prSet>
      <dgm:spPr/>
    </dgm:pt>
    <dgm:pt modelId="{5DD46E81-4C80-4432-84A1-F39AB12936CA}" type="pres">
      <dgm:prSet presAssocID="{DB79C24E-D48C-4941-ADF5-09506BA5FA5A}" presName="rootConnector1" presStyleLbl="node1" presStyleIdx="0" presStyleCnt="0"/>
      <dgm:spPr/>
    </dgm:pt>
    <dgm:pt modelId="{833B52A3-FA4C-4A14-B831-8B7EC5C3DCFF}" type="pres">
      <dgm:prSet presAssocID="{DB79C24E-D48C-4941-ADF5-09506BA5FA5A}" presName="hierChild2" presStyleCnt="0"/>
      <dgm:spPr/>
    </dgm:pt>
    <dgm:pt modelId="{98FD3DFC-78BB-49FA-8035-657A92D28FE0}" type="pres">
      <dgm:prSet presAssocID="{DB79C24E-D48C-4941-ADF5-09506BA5FA5A}" presName="hierChild3" presStyleCnt="0"/>
      <dgm:spPr/>
    </dgm:pt>
  </dgm:ptLst>
  <dgm:cxnLst>
    <dgm:cxn modelId="{2D371100-7715-4BCC-98A5-B9D47B24FDC7}" srcId="{FB0340E8-98DB-4B60-96B4-0B915DBA8023}" destId="{4A5472B6-5520-48EA-BE86-B67E8D2E7CFC}" srcOrd="1" destOrd="0" parTransId="{2F9D81B9-FBCE-44A5-A00C-81B34F8F4019}" sibTransId="{F5BF1188-54A0-4A5B-BB88-F75C73AC23E2}"/>
    <dgm:cxn modelId="{35049C0E-7F6C-482B-BD2A-8AFDB656BF76}" type="presOf" srcId="{DB79C24E-D48C-4941-ADF5-09506BA5FA5A}" destId="{5DD46E81-4C80-4432-84A1-F39AB12936CA}" srcOrd="1" destOrd="0" presId="urn:microsoft.com/office/officeart/2005/8/layout/orgChart1"/>
    <dgm:cxn modelId="{F76DEA12-64A1-4758-B48B-78CCE2990396}" type="presOf" srcId="{9E591A94-192E-46D5-9A1D-330F28D6B21E}" destId="{9A3AE3EC-7F79-439E-A3A3-98A63F236745}" srcOrd="0" destOrd="0" presId="urn:microsoft.com/office/officeart/2005/8/layout/orgChart1"/>
    <dgm:cxn modelId="{D6653213-0FC5-45BA-995F-7B2A754C1698}" type="presOf" srcId="{1293638F-73BD-4521-888F-FAF0BE4EF912}" destId="{A78B27D1-DA2C-4822-BA4C-88BD02DA2406}" srcOrd="1" destOrd="0" presId="urn:microsoft.com/office/officeart/2005/8/layout/orgChart1"/>
    <dgm:cxn modelId="{41FC581B-11DC-4A92-8BE9-90F648C08BE0}" srcId="{FB0340E8-98DB-4B60-96B4-0B915DBA8023}" destId="{7DBAF9DA-739C-48F7-91B9-679CFBFD4F16}" srcOrd="5" destOrd="0" parTransId="{3E885A16-E638-4EEC-ACE6-AF2612A32BC3}" sibTransId="{23DCF58B-0CE3-450D-815A-1C6DE01D1F37}"/>
    <dgm:cxn modelId="{F16C4922-9888-46FB-95AA-23C722A4099D}" type="presOf" srcId="{2FCD5703-8A60-4920-B2E5-6C623ABD0C89}" destId="{2A6119CB-0D8F-4AA0-B70E-5753ABA95D55}" srcOrd="0" destOrd="0" presId="urn:microsoft.com/office/officeart/2005/8/layout/orgChart1"/>
    <dgm:cxn modelId="{436CCB27-9FD4-47E6-A83B-68F8A5BD1088}" srcId="{CA1C0B38-D856-468A-8B81-C31282CC5BBE}" destId="{FB0340E8-98DB-4B60-96B4-0B915DBA8023}" srcOrd="0" destOrd="0" parTransId="{9B8F1F55-D632-4615-8800-2151F8833069}" sibTransId="{0C69D81E-71B7-4674-80CD-C7176FC5307F}"/>
    <dgm:cxn modelId="{D2B56A2D-E73E-4F57-B80B-AFB0243B6AEA}" type="presOf" srcId="{ACDC2E06-2352-4691-B3EB-44E1763087C6}" destId="{1EA2B812-7549-4481-94F4-C1A88CB0DC52}" srcOrd="1" destOrd="0" presId="urn:microsoft.com/office/officeart/2005/8/layout/orgChart1"/>
    <dgm:cxn modelId="{CA42332E-5426-4BFB-91F4-7EE9CC6E6CA3}" type="presOf" srcId="{DDF0E7A8-3BB8-495F-BE9F-9836047ADEA3}" destId="{7C704332-2AB0-4433-8B07-76997726046B}" srcOrd="0" destOrd="0" presId="urn:microsoft.com/office/officeart/2005/8/layout/orgChart1"/>
    <dgm:cxn modelId="{54ACC930-4B2A-48FC-B58F-0CE2076D5878}" srcId="{CA1C0B38-D856-468A-8B81-C31282CC5BBE}" destId="{DB79C24E-D48C-4941-ADF5-09506BA5FA5A}" srcOrd="2" destOrd="0" parTransId="{87EC009A-7CA9-4ECD-8935-AD4F1CC4A4EE}" sibTransId="{FEDFB55B-BDB8-4EAB-B2E3-1496FF4AA23D}"/>
    <dgm:cxn modelId="{5A13A036-C85E-42E4-9B13-A6BDF761AA0D}" type="presOf" srcId="{2FCD5703-8A60-4920-B2E5-6C623ABD0C89}" destId="{23AB03B7-C70C-484F-9C03-9C4ABE8EF3E7}" srcOrd="1" destOrd="0" presId="urn:microsoft.com/office/officeart/2005/8/layout/orgChart1"/>
    <dgm:cxn modelId="{BCD7363E-7429-4A3F-8AF9-DDC0E79C2071}" type="presOf" srcId="{48377BF7-DA5C-4C82-9254-CA52E218EAEE}" destId="{BC197A57-B109-479F-8842-6AD11265EFD9}" srcOrd="0" destOrd="0" presId="urn:microsoft.com/office/officeart/2005/8/layout/orgChart1"/>
    <dgm:cxn modelId="{4046155E-8B79-4C53-A842-74D6E4B0B777}" type="presOf" srcId="{7DBAF9DA-739C-48F7-91B9-679CFBFD4F16}" destId="{97FFFB13-8549-48E2-BE5A-0D5D84A1E9E8}" srcOrd="0" destOrd="0" presId="urn:microsoft.com/office/officeart/2005/8/layout/orgChart1"/>
    <dgm:cxn modelId="{866AD048-BF2B-427A-8418-638C481224C4}" type="presOf" srcId="{FA8EFCD3-23D7-4149-9D8A-F35D93EE9E2C}" destId="{14D32074-8128-4991-8D7C-7E4A899FE045}" srcOrd="0" destOrd="0" presId="urn:microsoft.com/office/officeart/2005/8/layout/orgChart1"/>
    <dgm:cxn modelId="{B51BAA49-D370-4C5D-9BDA-E61A9CBCC226}" type="presOf" srcId="{DB79C24E-D48C-4941-ADF5-09506BA5FA5A}" destId="{70DC09EE-5910-4C0E-ADCF-5EF19DCFC8E6}" srcOrd="0" destOrd="0" presId="urn:microsoft.com/office/officeart/2005/8/layout/orgChart1"/>
    <dgm:cxn modelId="{3B39A46E-7447-48FF-B270-82D04B44F95C}" type="presOf" srcId="{EB18E148-7602-4D01-9117-6404B102A174}" destId="{D6F76EF6-FE1E-4CFE-99B5-EB1A9E6A859E}" srcOrd="1" destOrd="0" presId="urn:microsoft.com/office/officeart/2005/8/layout/orgChart1"/>
    <dgm:cxn modelId="{DEFFAA75-F0C2-4382-BCBE-6AD07424A429}" srcId="{FB0340E8-98DB-4B60-96B4-0B915DBA8023}" destId="{1293638F-73BD-4521-888F-FAF0BE4EF912}" srcOrd="3" destOrd="0" parTransId="{2C12BE84-DF9F-4DAD-B127-C6F98F765730}" sibTransId="{18A9D49D-C5AC-43C4-B77B-631E25E2767A}"/>
    <dgm:cxn modelId="{7F643879-1BA9-40B1-82DD-7D61EDBDDF5D}" type="presOf" srcId="{1293638F-73BD-4521-888F-FAF0BE4EF912}" destId="{D41703AE-0490-41F0-B929-E579A603081B}" srcOrd="0" destOrd="0" presId="urn:microsoft.com/office/officeart/2005/8/layout/orgChart1"/>
    <dgm:cxn modelId="{5572115A-EC8D-414D-AF2D-EBA477E44692}" type="presOf" srcId="{ACDC2E06-2352-4691-B3EB-44E1763087C6}" destId="{DC486079-4AD2-411B-91BD-B62C447609FD}" srcOrd="0" destOrd="0" presId="urn:microsoft.com/office/officeart/2005/8/layout/orgChart1"/>
    <dgm:cxn modelId="{5E9BAF5A-9331-4BA2-9B6F-C96A3E0CB0CE}" type="presOf" srcId="{4A5472B6-5520-48EA-BE86-B67E8D2E7CFC}" destId="{7B882212-964E-4EDF-8974-231BAF3F421E}" srcOrd="1" destOrd="0" presId="urn:microsoft.com/office/officeart/2005/8/layout/orgChart1"/>
    <dgm:cxn modelId="{8FB7687C-C565-4196-9424-B3063D1ACC9E}" type="presOf" srcId="{FB0340E8-98DB-4B60-96B4-0B915DBA8023}" destId="{A2E5AD17-E2CF-42CD-A0FB-94020F87748C}" srcOrd="1" destOrd="0" presId="urn:microsoft.com/office/officeart/2005/8/layout/orgChart1"/>
    <dgm:cxn modelId="{2CB20184-18A8-4014-AAFA-755C07CC10F4}" type="presOf" srcId="{2C12BE84-DF9F-4DAD-B127-C6F98F765730}" destId="{BEF7E998-7757-4123-AD61-46B52A7BB9BD}" srcOrd="0" destOrd="0" presId="urn:microsoft.com/office/officeart/2005/8/layout/orgChart1"/>
    <dgm:cxn modelId="{526E2B8A-FD70-41FD-9848-63BB84EF2CE5}" type="presOf" srcId="{E8362933-E8C0-47A3-920F-1B3CCF213A50}" destId="{354C9FB9-4462-4B01-BB2F-94705CAEA807}" srcOrd="0" destOrd="0" presId="urn:microsoft.com/office/officeart/2005/8/layout/orgChart1"/>
    <dgm:cxn modelId="{F69D1E91-9938-4A7B-B878-03785E535E5A}" type="presOf" srcId="{4A5472B6-5520-48EA-BE86-B67E8D2E7CFC}" destId="{D03C2FA2-5357-46C8-8318-9B6BE9AAAE8B}" srcOrd="0" destOrd="0" presId="urn:microsoft.com/office/officeart/2005/8/layout/orgChart1"/>
    <dgm:cxn modelId="{8E0A599B-CEDE-4B2E-AF59-DE193D504269}" type="presOf" srcId="{E8362933-E8C0-47A3-920F-1B3CCF213A50}" destId="{1282EDC1-63B5-4730-97C7-58ADBF62B69B}" srcOrd="1" destOrd="0" presId="urn:microsoft.com/office/officeart/2005/8/layout/orgChart1"/>
    <dgm:cxn modelId="{0F6C89AE-EDAA-4ED4-ACC5-C26F79DA1FE3}" srcId="{FB0340E8-98DB-4B60-96B4-0B915DBA8023}" destId="{EB18E148-7602-4D01-9117-6404B102A174}" srcOrd="2" destOrd="0" parTransId="{48377BF7-DA5C-4C82-9254-CA52E218EAEE}" sibTransId="{8BCB3F2F-AA39-4815-88E3-D972B98A0356}"/>
    <dgm:cxn modelId="{39E63FAF-129D-4C7A-B37F-87B2E4574C71}" type="presOf" srcId="{FB0340E8-98DB-4B60-96B4-0B915DBA8023}" destId="{FDD226F7-A8DB-4FE5-AAD4-7CA9EF85D936}" srcOrd="0" destOrd="0" presId="urn:microsoft.com/office/officeart/2005/8/layout/orgChart1"/>
    <dgm:cxn modelId="{F8003FB5-5C3D-45EB-86A5-0EB97E8701D0}" srcId="{CA1C0B38-D856-468A-8B81-C31282CC5BBE}" destId="{DDF0E7A8-3BB8-495F-BE9F-9836047ADEA3}" srcOrd="1" destOrd="0" parTransId="{647E9A62-88DF-4E39-8EB7-FD456060DC28}" sibTransId="{CC95B8AC-F26A-4A74-AA60-8A2BACA24808}"/>
    <dgm:cxn modelId="{25C341BA-89A5-4BCF-A060-748DE4463431}" type="presOf" srcId="{3E885A16-E638-4EEC-ACE6-AF2612A32BC3}" destId="{17F72F75-6313-4BCA-AA54-A6D438F324C5}" srcOrd="0" destOrd="0" presId="urn:microsoft.com/office/officeart/2005/8/layout/orgChart1"/>
    <dgm:cxn modelId="{4FBA84BF-76C8-4EEF-8928-DC1DB8F4E969}" type="presOf" srcId="{2F9D81B9-FBCE-44A5-A00C-81B34F8F4019}" destId="{363A4FD6-A97C-42C0-A9C8-31A2854B81AC}" srcOrd="0" destOrd="0" presId="urn:microsoft.com/office/officeart/2005/8/layout/orgChart1"/>
    <dgm:cxn modelId="{426471CE-A5C5-43BA-A15E-0B69155CC95C}" type="presOf" srcId="{CA1C0B38-D856-468A-8B81-C31282CC5BBE}" destId="{59652988-B7CB-4D56-B4AD-D0FAE6CC7111}" srcOrd="0" destOrd="0" presId="urn:microsoft.com/office/officeart/2005/8/layout/orgChart1"/>
    <dgm:cxn modelId="{9D9B38D0-9E7C-4C30-A0F1-76C2D59C18C7}" type="presOf" srcId="{7DBAF9DA-739C-48F7-91B9-679CFBFD4F16}" destId="{6265A0D2-AAD4-44F1-A34D-05FC8CEE5038}" srcOrd="1" destOrd="0" presId="urn:microsoft.com/office/officeart/2005/8/layout/orgChart1"/>
    <dgm:cxn modelId="{278BFFE1-2523-4112-879C-FB2364CFEA88}" srcId="{FB0340E8-98DB-4B60-96B4-0B915DBA8023}" destId="{2FCD5703-8A60-4920-B2E5-6C623ABD0C89}" srcOrd="6" destOrd="0" parTransId="{A7CDB049-3B58-4B9B-9BBF-8A692E263A5B}" sibTransId="{5B7F823E-9688-4C90-BCF4-2A93510F60B5}"/>
    <dgm:cxn modelId="{0A2096E7-116F-455D-932F-35DFCD372543}" type="presOf" srcId="{A7CDB049-3B58-4B9B-9BBF-8A692E263A5B}" destId="{90339CA2-E087-4BB3-BF1D-9FC90C58305D}" srcOrd="0" destOrd="0" presId="urn:microsoft.com/office/officeart/2005/8/layout/orgChart1"/>
    <dgm:cxn modelId="{1917E9E7-ECDB-4643-96D0-DB5B57256480}" srcId="{FB0340E8-98DB-4B60-96B4-0B915DBA8023}" destId="{ACDC2E06-2352-4691-B3EB-44E1763087C6}" srcOrd="0" destOrd="0" parTransId="{FA8EFCD3-23D7-4149-9D8A-F35D93EE9E2C}" sibTransId="{B4753875-CBC1-49CB-9617-018B92AC6491}"/>
    <dgm:cxn modelId="{21D7F3EE-786B-4981-828A-1353C0F19A3E}" srcId="{FB0340E8-98DB-4B60-96B4-0B915DBA8023}" destId="{E8362933-E8C0-47A3-920F-1B3CCF213A50}" srcOrd="4" destOrd="0" parTransId="{9E591A94-192E-46D5-9A1D-330F28D6B21E}" sibTransId="{E0905D0B-6EE3-41CD-9CC3-0FA0337B6EE3}"/>
    <dgm:cxn modelId="{EBEBE8F8-94B3-49BF-BDE6-AD8AC8B5CCF4}" type="presOf" srcId="{DDF0E7A8-3BB8-495F-BE9F-9836047ADEA3}" destId="{C529FA8E-564B-4385-9F48-0D261E8D0E86}" srcOrd="1" destOrd="0" presId="urn:microsoft.com/office/officeart/2005/8/layout/orgChart1"/>
    <dgm:cxn modelId="{91CF8DFE-A6FC-4666-AD02-134029BFE86C}" type="presOf" srcId="{EB18E148-7602-4D01-9117-6404B102A174}" destId="{8711DEBC-475D-46F8-9AD0-3E66667F3366}" srcOrd="0" destOrd="0" presId="urn:microsoft.com/office/officeart/2005/8/layout/orgChart1"/>
    <dgm:cxn modelId="{BE0AAB10-ABE0-4E87-AE4D-8B6684BF027D}" type="presParOf" srcId="{59652988-B7CB-4D56-B4AD-D0FAE6CC7111}" destId="{220F703F-7956-4948-B3EB-1F56EF2E723C}" srcOrd="0" destOrd="0" presId="urn:microsoft.com/office/officeart/2005/8/layout/orgChart1"/>
    <dgm:cxn modelId="{89F26FE1-0D56-4F61-9FA5-72F62C851B2A}" type="presParOf" srcId="{220F703F-7956-4948-B3EB-1F56EF2E723C}" destId="{0522B891-0F8B-4ED9-854B-3EF5B16F020B}" srcOrd="0" destOrd="0" presId="urn:microsoft.com/office/officeart/2005/8/layout/orgChart1"/>
    <dgm:cxn modelId="{ABB5AB68-48E1-494B-9516-7AA1FDD25FEF}" type="presParOf" srcId="{0522B891-0F8B-4ED9-854B-3EF5B16F020B}" destId="{FDD226F7-A8DB-4FE5-AAD4-7CA9EF85D936}" srcOrd="0" destOrd="0" presId="urn:microsoft.com/office/officeart/2005/8/layout/orgChart1"/>
    <dgm:cxn modelId="{0D57F49F-3294-4905-8BA2-66AE75BC4A02}" type="presParOf" srcId="{0522B891-0F8B-4ED9-854B-3EF5B16F020B}" destId="{A2E5AD17-E2CF-42CD-A0FB-94020F87748C}" srcOrd="1" destOrd="0" presId="urn:microsoft.com/office/officeart/2005/8/layout/orgChart1"/>
    <dgm:cxn modelId="{774DD0F3-27D9-4E80-A8E7-F8E6B0AD8320}" type="presParOf" srcId="{220F703F-7956-4948-B3EB-1F56EF2E723C}" destId="{02663669-8A0D-467A-BE51-D682CF15E5B3}" srcOrd="1" destOrd="0" presId="urn:microsoft.com/office/officeart/2005/8/layout/orgChart1"/>
    <dgm:cxn modelId="{C6F7A125-5A1A-4374-B598-D417D8E22A5A}" type="presParOf" srcId="{02663669-8A0D-467A-BE51-D682CF15E5B3}" destId="{363A4FD6-A97C-42C0-A9C8-31A2854B81AC}" srcOrd="0" destOrd="0" presId="urn:microsoft.com/office/officeart/2005/8/layout/orgChart1"/>
    <dgm:cxn modelId="{F60341FC-91AC-4467-9CE5-612731A419C5}" type="presParOf" srcId="{02663669-8A0D-467A-BE51-D682CF15E5B3}" destId="{0100FBCD-7419-4D0A-9821-DF7F6F06A182}" srcOrd="1" destOrd="0" presId="urn:microsoft.com/office/officeart/2005/8/layout/orgChart1"/>
    <dgm:cxn modelId="{15EF451E-B7CE-4E01-AA58-C307C410648A}" type="presParOf" srcId="{0100FBCD-7419-4D0A-9821-DF7F6F06A182}" destId="{82E58150-210E-4BFB-916E-FCFFAAB986DF}" srcOrd="0" destOrd="0" presId="urn:microsoft.com/office/officeart/2005/8/layout/orgChart1"/>
    <dgm:cxn modelId="{8D07AF4F-3445-4361-99F8-7B791720942A}" type="presParOf" srcId="{82E58150-210E-4BFB-916E-FCFFAAB986DF}" destId="{D03C2FA2-5357-46C8-8318-9B6BE9AAAE8B}" srcOrd="0" destOrd="0" presId="urn:microsoft.com/office/officeart/2005/8/layout/orgChart1"/>
    <dgm:cxn modelId="{4F76DDDA-7856-4BC4-8E47-7BF1C992CC4B}" type="presParOf" srcId="{82E58150-210E-4BFB-916E-FCFFAAB986DF}" destId="{7B882212-964E-4EDF-8974-231BAF3F421E}" srcOrd="1" destOrd="0" presId="urn:microsoft.com/office/officeart/2005/8/layout/orgChart1"/>
    <dgm:cxn modelId="{065A00DB-989C-425B-91BE-D7FBC8BDDCAC}" type="presParOf" srcId="{0100FBCD-7419-4D0A-9821-DF7F6F06A182}" destId="{36A7CC8D-6ED9-4987-AB95-D4B841213151}" srcOrd="1" destOrd="0" presId="urn:microsoft.com/office/officeart/2005/8/layout/orgChart1"/>
    <dgm:cxn modelId="{9309A62C-4EE7-4047-8BD5-5B823D1FAAB8}" type="presParOf" srcId="{0100FBCD-7419-4D0A-9821-DF7F6F06A182}" destId="{E2F4C961-894A-4FF7-9601-FF354552F61C}" srcOrd="2" destOrd="0" presId="urn:microsoft.com/office/officeart/2005/8/layout/orgChart1"/>
    <dgm:cxn modelId="{5B9E4E40-BB02-4A89-A5F8-2218E96FBD61}" type="presParOf" srcId="{02663669-8A0D-467A-BE51-D682CF15E5B3}" destId="{BC197A57-B109-479F-8842-6AD11265EFD9}" srcOrd="2" destOrd="0" presId="urn:microsoft.com/office/officeart/2005/8/layout/orgChart1"/>
    <dgm:cxn modelId="{EF22B220-7563-46AF-928D-76DB189AD18F}" type="presParOf" srcId="{02663669-8A0D-467A-BE51-D682CF15E5B3}" destId="{8F785A30-2710-4D5B-BD0C-472A92F0442F}" srcOrd="3" destOrd="0" presId="urn:microsoft.com/office/officeart/2005/8/layout/orgChart1"/>
    <dgm:cxn modelId="{C0EFF0AA-BB17-444A-9F21-2BE2FA1BF8F3}" type="presParOf" srcId="{8F785A30-2710-4D5B-BD0C-472A92F0442F}" destId="{F72C1DCF-1E24-45E0-A78C-EA017C5A5296}" srcOrd="0" destOrd="0" presId="urn:microsoft.com/office/officeart/2005/8/layout/orgChart1"/>
    <dgm:cxn modelId="{FC064B66-B8E0-4ED4-9819-05FD4C4F57F8}" type="presParOf" srcId="{F72C1DCF-1E24-45E0-A78C-EA017C5A5296}" destId="{8711DEBC-475D-46F8-9AD0-3E66667F3366}" srcOrd="0" destOrd="0" presId="urn:microsoft.com/office/officeart/2005/8/layout/orgChart1"/>
    <dgm:cxn modelId="{7F0BC507-F7C9-406C-B5E7-B5AB9BAE0B53}" type="presParOf" srcId="{F72C1DCF-1E24-45E0-A78C-EA017C5A5296}" destId="{D6F76EF6-FE1E-4CFE-99B5-EB1A9E6A859E}" srcOrd="1" destOrd="0" presId="urn:microsoft.com/office/officeart/2005/8/layout/orgChart1"/>
    <dgm:cxn modelId="{AFE4C69A-1263-424A-9ADF-2F55FFFBBD96}" type="presParOf" srcId="{8F785A30-2710-4D5B-BD0C-472A92F0442F}" destId="{C8E8E716-A2B1-4F69-A29A-10056DEE1267}" srcOrd="1" destOrd="0" presId="urn:microsoft.com/office/officeart/2005/8/layout/orgChart1"/>
    <dgm:cxn modelId="{5C18993F-8BFB-41F7-B158-5F139F8C59E7}" type="presParOf" srcId="{8F785A30-2710-4D5B-BD0C-472A92F0442F}" destId="{9C078E77-BAE9-448A-A58C-94536B4AA87B}" srcOrd="2" destOrd="0" presId="urn:microsoft.com/office/officeart/2005/8/layout/orgChart1"/>
    <dgm:cxn modelId="{26C6264D-0211-470A-A3AD-87954996FF3D}" type="presParOf" srcId="{02663669-8A0D-467A-BE51-D682CF15E5B3}" destId="{BEF7E998-7757-4123-AD61-46B52A7BB9BD}" srcOrd="4" destOrd="0" presId="urn:microsoft.com/office/officeart/2005/8/layout/orgChart1"/>
    <dgm:cxn modelId="{C89E9D9E-7150-45A6-B1E9-2E305BCA87BA}" type="presParOf" srcId="{02663669-8A0D-467A-BE51-D682CF15E5B3}" destId="{7875BDC5-128F-4A51-88DF-2B663C368C7B}" srcOrd="5" destOrd="0" presId="urn:microsoft.com/office/officeart/2005/8/layout/orgChart1"/>
    <dgm:cxn modelId="{162F0C07-2F5F-4668-BD13-E1D0AF9EBC89}" type="presParOf" srcId="{7875BDC5-128F-4A51-88DF-2B663C368C7B}" destId="{510BF108-A8CB-4A5A-B5E5-365F00644E10}" srcOrd="0" destOrd="0" presId="urn:microsoft.com/office/officeart/2005/8/layout/orgChart1"/>
    <dgm:cxn modelId="{CE88D0B6-4DFC-4DC3-BB1B-7BBE65FF45D7}" type="presParOf" srcId="{510BF108-A8CB-4A5A-B5E5-365F00644E10}" destId="{D41703AE-0490-41F0-B929-E579A603081B}" srcOrd="0" destOrd="0" presId="urn:microsoft.com/office/officeart/2005/8/layout/orgChart1"/>
    <dgm:cxn modelId="{48E8DCF0-FC49-4F29-A680-7559D9414200}" type="presParOf" srcId="{510BF108-A8CB-4A5A-B5E5-365F00644E10}" destId="{A78B27D1-DA2C-4822-BA4C-88BD02DA2406}" srcOrd="1" destOrd="0" presId="urn:microsoft.com/office/officeart/2005/8/layout/orgChart1"/>
    <dgm:cxn modelId="{2EC73263-4827-42AC-9EA1-FC0BF34466EB}" type="presParOf" srcId="{7875BDC5-128F-4A51-88DF-2B663C368C7B}" destId="{7D41A78E-C484-45CD-AB3F-0F24F04CF90F}" srcOrd="1" destOrd="0" presId="urn:microsoft.com/office/officeart/2005/8/layout/orgChart1"/>
    <dgm:cxn modelId="{E7B77961-ECBB-469E-A1B5-09DF37F7603B}" type="presParOf" srcId="{7875BDC5-128F-4A51-88DF-2B663C368C7B}" destId="{753DD84C-E5C4-4724-AE63-3D4F5D8EB3A2}" srcOrd="2" destOrd="0" presId="urn:microsoft.com/office/officeart/2005/8/layout/orgChart1"/>
    <dgm:cxn modelId="{9C04A1E6-B856-492B-87F1-0B201FD5B692}" type="presParOf" srcId="{02663669-8A0D-467A-BE51-D682CF15E5B3}" destId="{9A3AE3EC-7F79-439E-A3A3-98A63F236745}" srcOrd="6" destOrd="0" presId="urn:microsoft.com/office/officeart/2005/8/layout/orgChart1"/>
    <dgm:cxn modelId="{1E7EC88F-48E8-402F-8037-3899408D9BF1}" type="presParOf" srcId="{02663669-8A0D-467A-BE51-D682CF15E5B3}" destId="{5E506EB1-B1E7-4AAE-A9F8-67B9C6459B1B}" srcOrd="7" destOrd="0" presId="urn:microsoft.com/office/officeart/2005/8/layout/orgChart1"/>
    <dgm:cxn modelId="{51F2E125-B3F7-4276-8893-610BF96EDCD8}" type="presParOf" srcId="{5E506EB1-B1E7-4AAE-A9F8-67B9C6459B1B}" destId="{52638512-DB00-4750-98B4-222EA3208E5C}" srcOrd="0" destOrd="0" presId="urn:microsoft.com/office/officeart/2005/8/layout/orgChart1"/>
    <dgm:cxn modelId="{9C3629CF-4199-431E-8698-F5E20A1C0AE9}" type="presParOf" srcId="{52638512-DB00-4750-98B4-222EA3208E5C}" destId="{354C9FB9-4462-4B01-BB2F-94705CAEA807}" srcOrd="0" destOrd="0" presId="urn:microsoft.com/office/officeart/2005/8/layout/orgChart1"/>
    <dgm:cxn modelId="{075A4DC1-4C80-49F1-A183-B254B59CE6E0}" type="presParOf" srcId="{52638512-DB00-4750-98B4-222EA3208E5C}" destId="{1282EDC1-63B5-4730-97C7-58ADBF62B69B}" srcOrd="1" destOrd="0" presId="urn:microsoft.com/office/officeart/2005/8/layout/orgChart1"/>
    <dgm:cxn modelId="{4C652184-38AA-4392-B7AC-712E29AA883E}" type="presParOf" srcId="{5E506EB1-B1E7-4AAE-A9F8-67B9C6459B1B}" destId="{52966FB7-6920-4E92-837B-6A9295C6A73F}" srcOrd="1" destOrd="0" presId="urn:microsoft.com/office/officeart/2005/8/layout/orgChart1"/>
    <dgm:cxn modelId="{364F83F1-8674-4B0D-9048-6A2269FBF1BB}" type="presParOf" srcId="{5E506EB1-B1E7-4AAE-A9F8-67B9C6459B1B}" destId="{01444CC2-CF0D-4DE6-936B-6D9157124DDC}" srcOrd="2" destOrd="0" presId="urn:microsoft.com/office/officeart/2005/8/layout/orgChart1"/>
    <dgm:cxn modelId="{AA488D4C-55DE-4306-A547-3DF69ED16036}" type="presParOf" srcId="{02663669-8A0D-467A-BE51-D682CF15E5B3}" destId="{17F72F75-6313-4BCA-AA54-A6D438F324C5}" srcOrd="8" destOrd="0" presId="urn:microsoft.com/office/officeart/2005/8/layout/orgChart1"/>
    <dgm:cxn modelId="{1B8D6029-16DE-4286-A930-B2084F48FDDE}" type="presParOf" srcId="{02663669-8A0D-467A-BE51-D682CF15E5B3}" destId="{59A10040-D650-4F3E-81E4-309E077713B7}" srcOrd="9" destOrd="0" presId="urn:microsoft.com/office/officeart/2005/8/layout/orgChart1"/>
    <dgm:cxn modelId="{0E0E86EA-C5E0-400E-BD83-9B5580E35A30}" type="presParOf" srcId="{59A10040-D650-4F3E-81E4-309E077713B7}" destId="{4364DBC3-4B6F-4361-BAD5-A563EC682FDB}" srcOrd="0" destOrd="0" presId="urn:microsoft.com/office/officeart/2005/8/layout/orgChart1"/>
    <dgm:cxn modelId="{D56B6E82-E41D-43E2-9D5A-D13FF48615E7}" type="presParOf" srcId="{4364DBC3-4B6F-4361-BAD5-A563EC682FDB}" destId="{97FFFB13-8549-48E2-BE5A-0D5D84A1E9E8}" srcOrd="0" destOrd="0" presId="urn:microsoft.com/office/officeart/2005/8/layout/orgChart1"/>
    <dgm:cxn modelId="{90025CA7-0ED2-4315-8DC3-D792E5F9B87C}" type="presParOf" srcId="{4364DBC3-4B6F-4361-BAD5-A563EC682FDB}" destId="{6265A0D2-AAD4-44F1-A34D-05FC8CEE5038}" srcOrd="1" destOrd="0" presId="urn:microsoft.com/office/officeart/2005/8/layout/orgChart1"/>
    <dgm:cxn modelId="{B79BEDDD-1E8E-4924-8A6B-38FFD9EA259B}" type="presParOf" srcId="{59A10040-D650-4F3E-81E4-309E077713B7}" destId="{6B1A97B2-672C-4BE3-B6FB-0B211645CC15}" srcOrd="1" destOrd="0" presId="urn:microsoft.com/office/officeart/2005/8/layout/orgChart1"/>
    <dgm:cxn modelId="{E8D5B17B-7B08-4949-8BB1-3D0F7B552B38}" type="presParOf" srcId="{59A10040-D650-4F3E-81E4-309E077713B7}" destId="{315F48C3-5234-4F80-8D5B-94A5A80C13FD}" srcOrd="2" destOrd="0" presId="urn:microsoft.com/office/officeart/2005/8/layout/orgChart1"/>
    <dgm:cxn modelId="{2E68EAF6-4917-42A2-9ADD-3A22A5753258}" type="presParOf" srcId="{02663669-8A0D-467A-BE51-D682CF15E5B3}" destId="{90339CA2-E087-4BB3-BF1D-9FC90C58305D}" srcOrd="10" destOrd="0" presId="urn:microsoft.com/office/officeart/2005/8/layout/orgChart1"/>
    <dgm:cxn modelId="{3EA3F7ED-6A84-4BCC-BFC9-B350D4E9F568}" type="presParOf" srcId="{02663669-8A0D-467A-BE51-D682CF15E5B3}" destId="{74CA9FDC-07EE-4457-A49F-D83F5C9D5D8A}" srcOrd="11" destOrd="0" presId="urn:microsoft.com/office/officeart/2005/8/layout/orgChart1"/>
    <dgm:cxn modelId="{293C58CA-0B4E-496D-B307-89479C19A819}" type="presParOf" srcId="{74CA9FDC-07EE-4457-A49F-D83F5C9D5D8A}" destId="{03EA5FE6-C55A-423C-98B1-B9A103CAE694}" srcOrd="0" destOrd="0" presId="urn:microsoft.com/office/officeart/2005/8/layout/orgChart1"/>
    <dgm:cxn modelId="{149F0429-817A-4AF8-975A-E46C71E5B8D2}" type="presParOf" srcId="{03EA5FE6-C55A-423C-98B1-B9A103CAE694}" destId="{2A6119CB-0D8F-4AA0-B70E-5753ABA95D55}" srcOrd="0" destOrd="0" presId="urn:microsoft.com/office/officeart/2005/8/layout/orgChart1"/>
    <dgm:cxn modelId="{C3D9F48F-D28F-4BC7-ABC8-863387F13449}" type="presParOf" srcId="{03EA5FE6-C55A-423C-98B1-B9A103CAE694}" destId="{23AB03B7-C70C-484F-9C03-9C4ABE8EF3E7}" srcOrd="1" destOrd="0" presId="urn:microsoft.com/office/officeart/2005/8/layout/orgChart1"/>
    <dgm:cxn modelId="{5CD7BC86-11AA-4464-A215-4E26265DE6C2}" type="presParOf" srcId="{74CA9FDC-07EE-4457-A49F-D83F5C9D5D8A}" destId="{8A8B6123-DC8F-4171-9A43-122C86BD4BF0}" srcOrd="1" destOrd="0" presId="urn:microsoft.com/office/officeart/2005/8/layout/orgChart1"/>
    <dgm:cxn modelId="{19C1CD55-DAB6-4987-9531-D18DF5DF2420}" type="presParOf" srcId="{74CA9FDC-07EE-4457-A49F-D83F5C9D5D8A}" destId="{62DBB38A-C516-4577-8197-6B465A4D2BF3}" srcOrd="2" destOrd="0" presId="urn:microsoft.com/office/officeart/2005/8/layout/orgChart1"/>
    <dgm:cxn modelId="{5D5A76A4-94FE-4C07-9A94-6C6004895A2F}" type="presParOf" srcId="{220F703F-7956-4948-B3EB-1F56EF2E723C}" destId="{BE0631F0-2B91-44D4-948B-A36C41D3E68F}" srcOrd="2" destOrd="0" presId="urn:microsoft.com/office/officeart/2005/8/layout/orgChart1"/>
    <dgm:cxn modelId="{CD180EC2-E1BF-46DF-AE09-A92DA4E712F6}" type="presParOf" srcId="{BE0631F0-2B91-44D4-948B-A36C41D3E68F}" destId="{14D32074-8128-4991-8D7C-7E4A899FE045}" srcOrd="0" destOrd="0" presId="urn:microsoft.com/office/officeart/2005/8/layout/orgChart1"/>
    <dgm:cxn modelId="{D609FD31-9E79-4EA4-8F27-3960AD087AF0}" type="presParOf" srcId="{BE0631F0-2B91-44D4-948B-A36C41D3E68F}" destId="{1A6D7E93-6FB4-470A-8AFE-6DF2267F884E}" srcOrd="1" destOrd="0" presId="urn:microsoft.com/office/officeart/2005/8/layout/orgChart1"/>
    <dgm:cxn modelId="{50AF98D2-FA5E-4338-8F75-F3874F2F731F}" type="presParOf" srcId="{1A6D7E93-6FB4-470A-8AFE-6DF2267F884E}" destId="{C48BDCAE-51A9-42A7-B9F9-B890628A5CF6}" srcOrd="0" destOrd="0" presId="urn:microsoft.com/office/officeart/2005/8/layout/orgChart1"/>
    <dgm:cxn modelId="{96E5AFC8-8245-4BF8-B3ED-4D5968AAD9E4}" type="presParOf" srcId="{C48BDCAE-51A9-42A7-B9F9-B890628A5CF6}" destId="{DC486079-4AD2-411B-91BD-B62C447609FD}" srcOrd="0" destOrd="0" presId="urn:microsoft.com/office/officeart/2005/8/layout/orgChart1"/>
    <dgm:cxn modelId="{94F7F97D-710C-4618-B4F8-CF139C52D8BE}" type="presParOf" srcId="{C48BDCAE-51A9-42A7-B9F9-B890628A5CF6}" destId="{1EA2B812-7549-4481-94F4-C1A88CB0DC52}" srcOrd="1" destOrd="0" presId="urn:microsoft.com/office/officeart/2005/8/layout/orgChart1"/>
    <dgm:cxn modelId="{640395C5-F1EE-4AC0-B14D-BD42C0447BBB}" type="presParOf" srcId="{1A6D7E93-6FB4-470A-8AFE-6DF2267F884E}" destId="{63D15928-AFBA-4CFB-A4A7-D57261F06E08}" srcOrd="1" destOrd="0" presId="urn:microsoft.com/office/officeart/2005/8/layout/orgChart1"/>
    <dgm:cxn modelId="{E9DF3852-8652-4554-8B86-9174C94E0E1D}" type="presParOf" srcId="{1A6D7E93-6FB4-470A-8AFE-6DF2267F884E}" destId="{A800F892-9416-4843-9E9D-964E0E146271}" srcOrd="2" destOrd="0" presId="urn:microsoft.com/office/officeart/2005/8/layout/orgChart1"/>
    <dgm:cxn modelId="{6AF6EDCB-63BE-4672-930B-665EAFBE2814}" type="presParOf" srcId="{59652988-B7CB-4D56-B4AD-D0FAE6CC7111}" destId="{F38DBFEF-0A79-4E4E-86D0-4485367B31CD}" srcOrd="1" destOrd="0" presId="urn:microsoft.com/office/officeart/2005/8/layout/orgChart1"/>
    <dgm:cxn modelId="{AC48E6FC-99F9-4E51-89A4-651D682E1BA7}" type="presParOf" srcId="{F38DBFEF-0A79-4E4E-86D0-4485367B31CD}" destId="{258F6E69-9B91-4CB4-9DD4-E603D969F02B}" srcOrd="0" destOrd="0" presId="urn:microsoft.com/office/officeart/2005/8/layout/orgChart1"/>
    <dgm:cxn modelId="{A2C3D0EC-B59F-4E48-A2FF-D2AAE04100A7}" type="presParOf" srcId="{258F6E69-9B91-4CB4-9DD4-E603D969F02B}" destId="{7C704332-2AB0-4433-8B07-76997726046B}" srcOrd="0" destOrd="0" presId="urn:microsoft.com/office/officeart/2005/8/layout/orgChart1"/>
    <dgm:cxn modelId="{8E6AA23A-06AD-4B9E-B07B-19B8EDE49FF7}" type="presParOf" srcId="{258F6E69-9B91-4CB4-9DD4-E603D969F02B}" destId="{C529FA8E-564B-4385-9F48-0D261E8D0E86}" srcOrd="1" destOrd="0" presId="urn:microsoft.com/office/officeart/2005/8/layout/orgChart1"/>
    <dgm:cxn modelId="{A34763DA-C63A-479D-A932-8AB96C7814B7}" type="presParOf" srcId="{F38DBFEF-0A79-4E4E-86D0-4485367B31CD}" destId="{A7C01B31-321F-492D-9F2C-2D6434618493}" srcOrd="1" destOrd="0" presId="urn:microsoft.com/office/officeart/2005/8/layout/orgChart1"/>
    <dgm:cxn modelId="{0A712A6D-946B-40FC-9745-0A386E455DD6}" type="presParOf" srcId="{F38DBFEF-0A79-4E4E-86D0-4485367B31CD}" destId="{C462B05E-B5D6-4C63-BB5F-E698EB0F8AC0}" srcOrd="2" destOrd="0" presId="urn:microsoft.com/office/officeart/2005/8/layout/orgChart1"/>
    <dgm:cxn modelId="{47113552-E7F8-4F25-9F18-C78F2AF087BA}" type="presParOf" srcId="{59652988-B7CB-4D56-B4AD-D0FAE6CC7111}" destId="{80AD66E1-5068-46E6-A40E-C6306BC81ED5}" srcOrd="2" destOrd="0" presId="urn:microsoft.com/office/officeart/2005/8/layout/orgChart1"/>
    <dgm:cxn modelId="{CAE2C83F-6D59-402B-A7C7-8B47D24CA7B7}" type="presParOf" srcId="{80AD66E1-5068-46E6-A40E-C6306BC81ED5}" destId="{181BC4AC-4C6A-4BD9-B0D5-2D8F7D7912B7}" srcOrd="0" destOrd="0" presId="urn:microsoft.com/office/officeart/2005/8/layout/orgChart1"/>
    <dgm:cxn modelId="{6F024AE4-E111-41CC-8D90-34EB4A9990C4}" type="presParOf" srcId="{181BC4AC-4C6A-4BD9-B0D5-2D8F7D7912B7}" destId="{70DC09EE-5910-4C0E-ADCF-5EF19DCFC8E6}" srcOrd="0" destOrd="0" presId="urn:microsoft.com/office/officeart/2005/8/layout/orgChart1"/>
    <dgm:cxn modelId="{23E14B7A-E429-4D64-B012-056B63178E22}" type="presParOf" srcId="{181BC4AC-4C6A-4BD9-B0D5-2D8F7D7912B7}" destId="{5DD46E81-4C80-4432-84A1-F39AB12936CA}" srcOrd="1" destOrd="0" presId="urn:microsoft.com/office/officeart/2005/8/layout/orgChart1"/>
    <dgm:cxn modelId="{3F918F74-0D27-4CC6-829C-7050C601BCEA}" type="presParOf" srcId="{80AD66E1-5068-46E6-A40E-C6306BC81ED5}" destId="{833B52A3-FA4C-4A14-B831-8B7EC5C3DCFF}" srcOrd="1" destOrd="0" presId="urn:microsoft.com/office/officeart/2005/8/layout/orgChart1"/>
    <dgm:cxn modelId="{002D21DE-4D60-4C12-AC03-24560102D10E}" type="presParOf" srcId="{80AD66E1-5068-46E6-A40E-C6306BC81ED5}" destId="{98FD3DFC-78BB-49FA-8035-657A92D28FE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4214D3-888A-4575-B36D-CC0310B1C55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7E519D-72B7-4F6C-8927-AEBCF294EFF0}">
      <dgm:prSet phldrT="[Текст]"/>
      <dgm:spPr/>
      <dgm:t>
        <a:bodyPr/>
        <a:lstStyle/>
        <a:p>
          <a:r>
            <a:rPr lang="ru-RU" dirty="0"/>
            <a:t>Проект</a:t>
          </a:r>
          <a:r>
            <a:rPr lang="ru-RU" baseline="0" dirty="0"/>
            <a:t> «Новая школа – школа мечты»</a:t>
          </a:r>
          <a:endParaRPr lang="ru-RU" dirty="0"/>
        </a:p>
      </dgm:t>
    </dgm:pt>
    <dgm:pt modelId="{749D61E8-5F65-43E0-ADF4-5607625FDEE9}" type="parTrans" cxnId="{51F83C1C-B672-4AF3-A7AC-A9E9908CB6F1}">
      <dgm:prSet/>
      <dgm:spPr/>
      <dgm:t>
        <a:bodyPr/>
        <a:lstStyle/>
        <a:p>
          <a:endParaRPr lang="ru-RU"/>
        </a:p>
      </dgm:t>
    </dgm:pt>
    <dgm:pt modelId="{5B1BD72D-A7E1-4A57-B7EB-F46D618D0007}" type="sibTrans" cxnId="{51F83C1C-B672-4AF3-A7AC-A9E9908CB6F1}">
      <dgm:prSet/>
      <dgm:spPr/>
      <dgm:t>
        <a:bodyPr/>
        <a:lstStyle/>
        <a:p>
          <a:endParaRPr lang="ru-RU"/>
        </a:p>
      </dgm:t>
    </dgm:pt>
    <dgm:pt modelId="{7BA30B5D-0273-4334-95BF-58C6E74EED69}">
      <dgm:prSet phldrT="[Текст]" custT="1"/>
      <dgm:spPr/>
      <dgm:t>
        <a:bodyPr/>
        <a:lstStyle/>
        <a:p>
          <a:r>
            <a:rPr lang="ru-RU" sz="1200" b="1" dirty="0"/>
            <a:t>Применение  интернет-технологий  на уроках </a:t>
          </a:r>
        </a:p>
      </dgm:t>
    </dgm:pt>
    <dgm:pt modelId="{F030E25E-A578-4746-AA83-EA9034CC6135}" type="parTrans" cxnId="{EDE3530E-6591-4247-A1F9-84F340FAF886}">
      <dgm:prSet/>
      <dgm:spPr/>
      <dgm:t>
        <a:bodyPr/>
        <a:lstStyle/>
        <a:p>
          <a:endParaRPr lang="ru-RU"/>
        </a:p>
      </dgm:t>
    </dgm:pt>
    <dgm:pt modelId="{BB5A079C-A9F4-437E-BD1A-6D51B67D9281}" type="sibTrans" cxnId="{EDE3530E-6591-4247-A1F9-84F340FAF886}">
      <dgm:prSet/>
      <dgm:spPr/>
      <dgm:t>
        <a:bodyPr/>
        <a:lstStyle/>
        <a:p>
          <a:endParaRPr lang="ru-RU"/>
        </a:p>
      </dgm:t>
    </dgm:pt>
    <dgm:pt modelId="{F8C69121-145D-43BB-9EA6-897BF5AD43EF}">
      <dgm:prSet phldrT="[Текст]"/>
      <dgm:spPr/>
      <dgm:t>
        <a:bodyPr/>
        <a:lstStyle/>
        <a:p>
          <a:r>
            <a:rPr lang="ru-RU" dirty="0"/>
            <a:t>ФГОС</a:t>
          </a:r>
        </a:p>
      </dgm:t>
    </dgm:pt>
    <dgm:pt modelId="{A6AB861B-EEA5-4A26-95FC-C56BCAC80EC7}" type="parTrans" cxnId="{7181C674-BB39-469B-A149-6FC392972B82}">
      <dgm:prSet/>
      <dgm:spPr/>
      <dgm:t>
        <a:bodyPr/>
        <a:lstStyle/>
        <a:p>
          <a:endParaRPr lang="ru-RU"/>
        </a:p>
      </dgm:t>
    </dgm:pt>
    <dgm:pt modelId="{B3EB1F6D-E826-40B7-8335-6FCD3AA83F43}" type="sibTrans" cxnId="{7181C674-BB39-469B-A149-6FC392972B82}">
      <dgm:prSet/>
      <dgm:spPr/>
      <dgm:t>
        <a:bodyPr/>
        <a:lstStyle/>
        <a:p>
          <a:endParaRPr lang="ru-RU"/>
        </a:p>
      </dgm:t>
    </dgm:pt>
    <dgm:pt modelId="{17CAABE9-1D59-4A92-9915-BAD1EFAE98E7}">
      <dgm:prSet/>
      <dgm:spPr/>
      <dgm:t>
        <a:bodyPr/>
        <a:lstStyle/>
        <a:p>
          <a:r>
            <a:rPr lang="ru-RU" dirty="0"/>
            <a:t>Внеурочная деятельность</a:t>
          </a:r>
        </a:p>
      </dgm:t>
    </dgm:pt>
    <dgm:pt modelId="{A6C08469-A345-4DE0-8091-0F3F182D0378}" type="parTrans" cxnId="{40A64818-ABCD-46C3-9C4D-19AFCD3F5371}">
      <dgm:prSet/>
      <dgm:spPr/>
      <dgm:t>
        <a:bodyPr/>
        <a:lstStyle/>
        <a:p>
          <a:endParaRPr lang="ru-RU"/>
        </a:p>
      </dgm:t>
    </dgm:pt>
    <dgm:pt modelId="{FD4E7B09-8FBD-4B22-9B47-CC6854918DE8}" type="sibTrans" cxnId="{40A64818-ABCD-46C3-9C4D-19AFCD3F5371}">
      <dgm:prSet/>
      <dgm:spPr/>
      <dgm:t>
        <a:bodyPr/>
        <a:lstStyle/>
        <a:p>
          <a:endParaRPr lang="ru-RU"/>
        </a:p>
      </dgm:t>
    </dgm:pt>
    <dgm:pt modelId="{6CAA407E-7B98-4BDC-BBE8-B42F6D37ADD2}">
      <dgm:prSet custT="1"/>
      <dgm:spPr/>
      <dgm:t>
        <a:bodyPr/>
        <a:lstStyle/>
        <a:p>
          <a:r>
            <a:rPr lang="ru-RU" sz="1200" b="1" dirty="0"/>
            <a:t>Электронный документооборот. </a:t>
          </a:r>
        </a:p>
      </dgm:t>
    </dgm:pt>
    <dgm:pt modelId="{DCE9632A-39B3-494C-BE72-4AC97F109118}" type="parTrans" cxnId="{46BCF984-D1EC-4B64-9AAB-249C02295675}">
      <dgm:prSet/>
      <dgm:spPr/>
      <dgm:t>
        <a:bodyPr/>
        <a:lstStyle/>
        <a:p>
          <a:endParaRPr lang="ru-RU"/>
        </a:p>
      </dgm:t>
    </dgm:pt>
    <dgm:pt modelId="{91192EED-A693-4D05-BDAD-93B72E4A12BE}" type="sibTrans" cxnId="{46BCF984-D1EC-4B64-9AAB-249C02295675}">
      <dgm:prSet/>
      <dgm:spPr/>
      <dgm:t>
        <a:bodyPr/>
        <a:lstStyle/>
        <a:p>
          <a:endParaRPr lang="ru-RU"/>
        </a:p>
      </dgm:t>
    </dgm:pt>
    <dgm:pt modelId="{7BD63EAE-A5F9-489F-AA78-4CDEF208D38D}">
      <dgm:prSet custT="1"/>
      <dgm:spPr/>
      <dgm:t>
        <a:bodyPr/>
        <a:lstStyle/>
        <a:p>
          <a:r>
            <a:rPr lang="ru-RU" sz="1200" b="1" dirty="0"/>
            <a:t>Апробация электронных учебников </a:t>
          </a:r>
        </a:p>
      </dgm:t>
    </dgm:pt>
    <dgm:pt modelId="{633ACECF-6C4D-4BF3-94A4-0BECBB2E74E6}" type="parTrans" cxnId="{1CF0CCAC-0490-4AC4-98E8-3866FD724341}">
      <dgm:prSet/>
      <dgm:spPr/>
      <dgm:t>
        <a:bodyPr/>
        <a:lstStyle/>
        <a:p>
          <a:endParaRPr lang="ru-RU"/>
        </a:p>
      </dgm:t>
    </dgm:pt>
    <dgm:pt modelId="{6AFEF90B-82C8-4D22-90BF-8DD19BBA774D}" type="sibTrans" cxnId="{1CF0CCAC-0490-4AC4-98E8-3866FD724341}">
      <dgm:prSet/>
      <dgm:spPr/>
      <dgm:t>
        <a:bodyPr/>
        <a:lstStyle/>
        <a:p>
          <a:endParaRPr lang="ru-RU"/>
        </a:p>
      </dgm:t>
    </dgm:pt>
    <dgm:pt modelId="{F69D1973-97B8-49E4-94BF-33A3E67BC8DE}">
      <dgm:prSet custT="1"/>
      <dgm:spPr/>
      <dgm:t>
        <a:bodyPr/>
        <a:lstStyle/>
        <a:p>
          <a:r>
            <a:rPr lang="ru-RU" sz="1200" b="1" dirty="0"/>
            <a:t>ИКТ- технологии на уроках с использованием системы VOTUM</a:t>
          </a:r>
        </a:p>
      </dgm:t>
    </dgm:pt>
    <dgm:pt modelId="{BFE52EE2-387C-413C-945D-C002727E4256}" type="parTrans" cxnId="{830863EC-86D8-47E9-A666-0C2F7DD07120}">
      <dgm:prSet/>
      <dgm:spPr/>
      <dgm:t>
        <a:bodyPr/>
        <a:lstStyle/>
        <a:p>
          <a:endParaRPr lang="ru-RU"/>
        </a:p>
      </dgm:t>
    </dgm:pt>
    <dgm:pt modelId="{8C8A1B36-E534-447A-8A1B-1496E62FA792}" type="sibTrans" cxnId="{830863EC-86D8-47E9-A666-0C2F7DD07120}">
      <dgm:prSet/>
      <dgm:spPr/>
      <dgm:t>
        <a:bodyPr/>
        <a:lstStyle/>
        <a:p>
          <a:endParaRPr lang="ru-RU"/>
        </a:p>
      </dgm:t>
    </dgm:pt>
    <dgm:pt modelId="{6B011F48-70AC-40CC-AE2F-EB540E06E3A0}">
      <dgm:prSet custT="1"/>
      <dgm:spPr/>
      <dgm:t>
        <a:bodyPr/>
        <a:lstStyle/>
        <a:p>
          <a:r>
            <a:rPr lang="ru-RU" sz="1200" b="1" dirty="0"/>
            <a:t>Ресурсный центр по апробации ФГОС в основной школе.</a:t>
          </a:r>
        </a:p>
      </dgm:t>
    </dgm:pt>
    <dgm:pt modelId="{56FF3B6F-5D48-4C76-A77C-30B5D9111253}" type="parTrans" cxnId="{651E13C2-FD8A-4446-9826-01E05718FF97}">
      <dgm:prSet/>
      <dgm:spPr/>
      <dgm:t>
        <a:bodyPr/>
        <a:lstStyle/>
        <a:p>
          <a:endParaRPr lang="ru-RU"/>
        </a:p>
      </dgm:t>
    </dgm:pt>
    <dgm:pt modelId="{3964B76D-A657-4202-9E21-9A4E3F50888D}" type="sibTrans" cxnId="{651E13C2-FD8A-4446-9826-01E05718FF97}">
      <dgm:prSet/>
      <dgm:spPr/>
      <dgm:t>
        <a:bodyPr/>
        <a:lstStyle/>
        <a:p>
          <a:endParaRPr lang="ru-RU"/>
        </a:p>
      </dgm:t>
    </dgm:pt>
    <dgm:pt modelId="{25F14277-C4E2-401C-B19A-B054EE112730}">
      <dgm:prSet custT="1"/>
      <dgm:spPr/>
      <dgm:t>
        <a:bodyPr/>
        <a:lstStyle/>
        <a:p>
          <a:r>
            <a:rPr lang="ru-RU" sz="1200" b="1" dirty="0"/>
            <a:t>Ресурсный  центр по апробации ФГОС в средней школе.</a:t>
          </a:r>
        </a:p>
      </dgm:t>
    </dgm:pt>
    <dgm:pt modelId="{4D6667A7-004B-4C74-95A3-04E5A4053C4E}" type="parTrans" cxnId="{0AD67169-C119-499E-AD7B-A0128F328262}">
      <dgm:prSet/>
      <dgm:spPr/>
      <dgm:t>
        <a:bodyPr/>
        <a:lstStyle/>
        <a:p>
          <a:endParaRPr lang="ru-RU"/>
        </a:p>
      </dgm:t>
    </dgm:pt>
    <dgm:pt modelId="{65EAF43B-7287-46A3-A2F9-B640321C0082}" type="sibTrans" cxnId="{0AD67169-C119-499E-AD7B-A0128F328262}">
      <dgm:prSet/>
      <dgm:spPr/>
      <dgm:t>
        <a:bodyPr/>
        <a:lstStyle/>
        <a:p>
          <a:endParaRPr lang="ru-RU"/>
        </a:p>
      </dgm:t>
    </dgm:pt>
    <dgm:pt modelId="{1B83CDA1-5EEE-43C2-B36D-DFD26394BDDF}">
      <dgm:prSet custT="1"/>
      <dgm:spPr/>
      <dgm:t>
        <a:bodyPr/>
        <a:lstStyle/>
        <a:p>
          <a:r>
            <a:rPr lang="ru-RU" sz="1200" b="1" dirty="0"/>
            <a:t>Индивидуальные маршрутные траектории учителя</a:t>
          </a:r>
        </a:p>
      </dgm:t>
    </dgm:pt>
    <dgm:pt modelId="{173B6C72-0734-4978-9AC8-8F70F35BB41B}" type="parTrans" cxnId="{267DD1B9-E44F-4C5F-A5CC-178CA10420D7}">
      <dgm:prSet/>
      <dgm:spPr/>
      <dgm:t>
        <a:bodyPr/>
        <a:lstStyle/>
        <a:p>
          <a:endParaRPr lang="ru-RU"/>
        </a:p>
      </dgm:t>
    </dgm:pt>
    <dgm:pt modelId="{2980D72E-ED65-44E4-B65F-189D30184544}" type="sibTrans" cxnId="{267DD1B9-E44F-4C5F-A5CC-178CA10420D7}">
      <dgm:prSet/>
      <dgm:spPr/>
      <dgm:t>
        <a:bodyPr/>
        <a:lstStyle/>
        <a:p>
          <a:endParaRPr lang="ru-RU"/>
        </a:p>
      </dgm:t>
    </dgm:pt>
    <dgm:pt modelId="{D640CE3F-E96D-4C41-BD43-4F0869EB0C03}">
      <dgm:prSet custT="1"/>
      <dgm:spPr/>
      <dgm:t>
        <a:bodyPr/>
        <a:lstStyle/>
        <a:p>
          <a:r>
            <a:rPr lang="ru-RU" sz="1200" b="1" dirty="0"/>
            <a:t>Индивидуальные маршрутные траектории учеников</a:t>
          </a:r>
        </a:p>
      </dgm:t>
    </dgm:pt>
    <dgm:pt modelId="{8782B1A2-7653-4D3F-A9DC-EC79808F3541}" type="parTrans" cxnId="{3BC5D1F0-FE26-4338-9B9A-B5D0671D6987}">
      <dgm:prSet/>
      <dgm:spPr/>
      <dgm:t>
        <a:bodyPr/>
        <a:lstStyle/>
        <a:p>
          <a:endParaRPr lang="ru-RU"/>
        </a:p>
      </dgm:t>
    </dgm:pt>
    <dgm:pt modelId="{0871B58D-4F5E-40C2-AB67-17102343E3DD}" type="sibTrans" cxnId="{3BC5D1F0-FE26-4338-9B9A-B5D0671D6987}">
      <dgm:prSet/>
      <dgm:spPr/>
      <dgm:t>
        <a:bodyPr/>
        <a:lstStyle/>
        <a:p>
          <a:endParaRPr lang="ru-RU"/>
        </a:p>
      </dgm:t>
    </dgm:pt>
    <dgm:pt modelId="{A008CB79-600B-4163-A4F9-64A316B2AC73}">
      <dgm:prSet custT="1"/>
      <dgm:spPr/>
      <dgm:t>
        <a:bodyPr/>
        <a:lstStyle/>
        <a:p>
          <a:r>
            <a:rPr lang="ru-RU" sz="1200" b="1" dirty="0"/>
            <a:t>Создание методического воспитательного конструктора </a:t>
          </a:r>
        </a:p>
      </dgm:t>
    </dgm:pt>
    <dgm:pt modelId="{C584AE8B-DAEC-411F-A072-19EC17536087}" type="parTrans" cxnId="{DD586019-E681-46C9-9DDA-C24263743CCE}">
      <dgm:prSet/>
      <dgm:spPr/>
      <dgm:t>
        <a:bodyPr/>
        <a:lstStyle/>
        <a:p>
          <a:endParaRPr lang="ru-RU"/>
        </a:p>
      </dgm:t>
    </dgm:pt>
    <dgm:pt modelId="{C0D41A78-BF5A-4CF1-9B73-63E8DDC94708}" type="sibTrans" cxnId="{DD586019-E681-46C9-9DDA-C24263743CCE}">
      <dgm:prSet/>
      <dgm:spPr/>
      <dgm:t>
        <a:bodyPr/>
        <a:lstStyle/>
        <a:p>
          <a:endParaRPr lang="ru-RU"/>
        </a:p>
      </dgm:t>
    </dgm:pt>
    <dgm:pt modelId="{18E8A024-6978-4CA2-AAB5-A623569E3321}">
      <dgm:prSet custT="1"/>
      <dgm:spPr/>
      <dgm:t>
        <a:bodyPr/>
        <a:lstStyle/>
        <a:p>
          <a:r>
            <a:rPr lang="ru-RU" sz="1200" b="1" dirty="0"/>
            <a:t>Технология группового обучения «Мозаичный класс»</a:t>
          </a:r>
        </a:p>
      </dgm:t>
    </dgm:pt>
    <dgm:pt modelId="{CDA6E444-B0B6-429B-9290-7E7517A15B9D}" type="parTrans" cxnId="{99A7DD92-DD09-41B6-A6F5-EC2D7BA0BD57}">
      <dgm:prSet/>
      <dgm:spPr/>
      <dgm:t>
        <a:bodyPr/>
        <a:lstStyle/>
        <a:p>
          <a:endParaRPr lang="ru-RU"/>
        </a:p>
      </dgm:t>
    </dgm:pt>
    <dgm:pt modelId="{E2EDCFAF-87BA-4CA9-8E4E-37519F7103D2}" type="sibTrans" cxnId="{99A7DD92-DD09-41B6-A6F5-EC2D7BA0BD57}">
      <dgm:prSet/>
      <dgm:spPr/>
      <dgm:t>
        <a:bodyPr/>
        <a:lstStyle/>
        <a:p>
          <a:endParaRPr lang="ru-RU"/>
        </a:p>
      </dgm:t>
    </dgm:pt>
    <dgm:pt modelId="{CBD7CBA3-4009-4E8B-B100-5EAE45ADBBE5}" type="pres">
      <dgm:prSet presAssocID="{0C4214D3-888A-4575-B36D-CC0310B1C55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575B700-C681-4D3E-A2FF-A63CE95E3FBB}" type="pres">
      <dgm:prSet presAssocID="{707E519D-72B7-4F6C-8927-AEBCF294EFF0}" presName="root" presStyleCnt="0"/>
      <dgm:spPr/>
    </dgm:pt>
    <dgm:pt modelId="{DE47709F-A623-40BC-B367-809357F1F7B3}" type="pres">
      <dgm:prSet presAssocID="{707E519D-72B7-4F6C-8927-AEBCF294EFF0}" presName="rootComposite" presStyleCnt="0"/>
      <dgm:spPr/>
    </dgm:pt>
    <dgm:pt modelId="{880462A3-E136-4838-A17A-EC8E13A171AC}" type="pres">
      <dgm:prSet presAssocID="{707E519D-72B7-4F6C-8927-AEBCF294EFF0}" presName="rootText" presStyleLbl="node1" presStyleIdx="0" presStyleCnt="3" custScaleX="161049"/>
      <dgm:spPr/>
    </dgm:pt>
    <dgm:pt modelId="{FC567CF4-C7DD-4EA2-BBFD-F827FFAFE18D}" type="pres">
      <dgm:prSet presAssocID="{707E519D-72B7-4F6C-8927-AEBCF294EFF0}" presName="rootConnector" presStyleLbl="node1" presStyleIdx="0" presStyleCnt="3"/>
      <dgm:spPr/>
    </dgm:pt>
    <dgm:pt modelId="{42D80828-2383-4445-AA9F-CB5CB9E8B67E}" type="pres">
      <dgm:prSet presAssocID="{707E519D-72B7-4F6C-8927-AEBCF294EFF0}" presName="childShape" presStyleCnt="0"/>
      <dgm:spPr/>
    </dgm:pt>
    <dgm:pt modelId="{2632332A-B0CC-4A03-B4FF-3C5F7E3528E5}" type="pres">
      <dgm:prSet presAssocID="{F030E25E-A578-4746-AA83-EA9034CC6135}" presName="Name13" presStyleLbl="parChTrans1D2" presStyleIdx="0" presStyleCnt="10"/>
      <dgm:spPr/>
    </dgm:pt>
    <dgm:pt modelId="{8C314FF2-98E8-4C76-B502-D349BE8F402C}" type="pres">
      <dgm:prSet presAssocID="{7BA30B5D-0273-4334-95BF-58C6E74EED69}" presName="childText" presStyleLbl="bgAcc1" presStyleIdx="0" presStyleCnt="10" custScaleX="151621">
        <dgm:presLayoutVars>
          <dgm:bulletEnabled val="1"/>
        </dgm:presLayoutVars>
      </dgm:prSet>
      <dgm:spPr/>
    </dgm:pt>
    <dgm:pt modelId="{AF526F03-B249-4985-8B47-E6732AB007D7}" type="pres">
      <dgm:prSet presAssocID="{BFE52EE2-387C-413C-945D-C002727E4256}" presName="Name13" presStyleLbl="parChTrans1D2" presStyleIdx="1" presStyleCnt="10"/>
      <dgm:spPr/>
    </dgm:pt>
    <dgm:pt modelId="{37673D8D-7FA3-41D8-B7C2-A67D8E8BD084}" type="pres">
      <dgm:prSet presAssocID="{F69D1973-97B8-49E4-94BF-33A3E67BC8DE}" presName="childText" presStyleLbl="bgAcc1" presStyleIdx="1" presStyleCnt="10" custScaleX="154521">
        <dgm:presLayoutVars>
          <dgm:bulletEnabled val="1"/>
        </dgm:presLayoutVars>
      </dgm:prSet>
      <dgm:spPr/>
    </dgm:pt>
    <dgm:pt modelId="{BF23B85D-6BE7-4E8B-A572-4D4C42AB42CA}" type="pres">
      <dgm:prSet presAssocID="{633ACECF-6C4D-4BF3-94A4-0BECBB2E74E6}" presName="Name13" presStyleLbl="parChTrans1D2" presStyleIdx="2" presStyleCnt="10"/>
      <dgm:spPr/>
    </dgm:pt>
    <dgm:pt modelId="{B2722E1B-3EF9-4A86-9618-64C9FDDA5837}" type="pres">
      <dgm:prSet presAssocID="{7BD63EAE-A5F9-489F-AA78-4CDEF208D38D}" presName="childText" presStyleLbl="bgAcc1" presStyleIdx="2" presStyleCnt="10" custScaleX="154489" custLinFactNeighborX="3587" custLinFactNeighborY="1148">
        <dgm:presLayoutVars>
          <dgm:bulletEnabled val="1"/>
        </dgm:presLayoutVars>
      </dgm:prSet>
      <dgm:spPr/>
    </dgm:pt>
    <dgm:pt modelId="{79368ABC-419C-4E69-822F-26438E678F4A}" type="pres">
      <dgm:prSet presAssocID="{DCE9632A-39B3-494C-BE72-4AC97F109118}" presName="Name13" presStyleLbl="parChTrans1D2" presStyleIdx="3" presStyleCnt="10"/>
      <dgm:spPr/>
    </dgm:pt>
    <dgm:pt modelId="{90C712ED-750F-49FA-A1CD-EDAC96506FF9}" type="pres">
      <dgm:prSet presAssocID="{6CAA407E-7B98-4BDC-BBE8-B42F6D37ADD2}" presName="childText" presStyleLbl="bgAcc1" presStyleIdx="3" presStyleCnt="10" custScaleX="143043">
        <dgm:presLayoutVars>
          <dgm:bulletEnabled val="1"/>
        </dgm:presLayoutVars>
      </dgm:prSet>
      <dgm:spPr/>
    </dgm:pt>
    <dgm:pt modelId="{84578F5A-4510-45A2-B9AA-66587A210794}" type="pres">
      <dgm:prSet presAssocID="{F8C69121-145D-43BB-9EA6-897BF5AD43EF}" presName="root" presStyleCnt="0"/>
      <dgm:spPr/>
    </dgm:pt>
    <dgm:pt modelId="{D2EE6912-8876-4494-87C3-AD354B1ADFB4}" type="pres">
      <dgm:prSet presAssocID="{F8C69121-145D-43BB-9EA6-897BF5AD43EF}" presName="rootComposite" presStyleCnt="0"/>
      <dgm:spPr/>
    </dgm:pt>
    <dgm:pt modelId="{8EE8BAF1-744A-4BDE-A2A4-6B6EF2C03F2C}" type="pres">
      <dgm:prSet presAssocID="{F8C69121-145D-43BB-9EA6-897BF5AD43EF}" presName="rootText" presStyleLbl="node1" presStyleIdx="1" presStyleCnt="3" custScaleX="165510"/>
      <dgm:spPr/>
    </dgm:pt>
    <dgm:pt modelId="{22D1A88D-8C01-4750-B5FC-72DB95DF8E38}" type="pres">
      <dgm:prSet presAssocID="{F8C69121-145D-43BB-9EA6-897BF5AD43EF}" presName="rootConnector" presStyleLbl="node1" presStyleIdx="1" presStyleCnt="3"/>
      <dgm:spPr/>
    </dgm:pt>
    <dgm:pt modelId="{74F7CD37-2977-4C15-91BE-7EFC569A81EB}" type="pres">
      <dgm:prSet presAssocID="{F8C69121-145D-43BB-9EA6-897BF5AD43EF}" presName="childShape" presStyleCnt="0"/>
      <dgm:spPr/>
    </dgm:pt>
    <dgm:pt modelId="{87FF855B-C437-4DA7-9D3B-94DCDADB6255}" type="pres">
      <dgm:prSet presAssocID="{4D6667A7-004B-4C74-95A3-04E5A4053C4E}" presName="Name13" presStyleLbl="parChTrans1D2" presStyleIdx="4" presStyleCnt="10"/>
      <dgm:spPr/>
    </dgm:pt>
    <dgm:pt modelId="{633A7FA3-0C86-4E12-92E8-DA647EF73904}" type="pres">
      <dgm:prSet presAssocID="{25F14277-C4E2-401C-B19A-B054EE112730}" presName="childText" presStyleLbl="bgAcc1" presStyleIdx="4" presStyleCnt="10" custScaleX="170657">
        <dgm:presLayoutVars>
          <dgm:bulletEnabled val="1"/>
        </dgm:presLayoutVars>
      </dgm:prSet>
      <dgm:spPr/>
    </dgm:pt>
    <dgm:pt modelId="{71A668E8-DA5C-4080-AF15-FFD0BAD44494}" type="pres">
      <dgm:prSet presAssocID="{56FF3B6F-5D48-4C76-A77C-30B5D9111253}" presName="Name13" presStyleLbl="parChTrans1D2" presStyleIdx="5" presStyleCnt="10"/>
      <dgm:spPr/>
    </dgm:pt>
    <dgm:pt modelId="{9977B2B7-D237-468B-AC19-8ECCE5E90ACC}" type="pres">
      <dgm:prSet presAssocID="{6B011F48-70AC-40CC-AE2F-EB540E06E3A0}" presName="childText" presStyleLbl="bgAcc1" presStyleIdx="5" presStyleCnt="10" custScaleX="164918">
        <dgm:presLayoutVars>
          <dgm:bulletEnabled val="1"/>
        </dgm:presLayoutVars>
      </dgm:prSet>
      <dgm:spPr/>
    </dgm:pt>
    <dgm:pt modelId="{D34D3159-E044-46BD-B261-B6920687ACF0}" type="pres">
      <dgm:prSet presAssocID="{CDA6E444-B0B6-429B-9290-7E7517A15B9D}" presName="Name13" presStyleLbl="parChTrans1D2" presStyleIdx="6" presStyleCnt="10"/>
      <dgm:spPr/>
    </dgm:pt>
    <dgm:pt modelId="{2DE5A724-F796-4728-B412-A8F2DB5DE43B}" type="pres">
      <dgm:prSet presAssocID="{18E8A024-6978-4CA2-AAB5-A623569E3321}" presName="childText" presStyleLbl="bgAcc1" presStyleIdx="6" presStyleCnt="10" custScaleX="178259">
        <dgm:presLayoutVars>
          <dgm:bulletEnabled val="1"/>
        </dgm:presLayoutVars>
      </dgm:prSet>
      <dgm:spPr/>
    </dgm:pt>
    <dgm:pt modelId="{AC91D4FA-4CFB-4CFD-BC97-C97FA841FC0B}" type="pres">
      <dgm:prSet presAssocID="{173B6C72-0734-4978-9AC8-8F70F35BB41B}" presName="Name13" presStyleLbl="parChTrans1D2" presStyleIdx="7" presStyleCnt="10"/>
      <dgm:spPr/>
    </dgm:pt>
    <dgm:pt modelId="{4F9BB554-9FBC-4E55-BF27-8EB13F9AF371}" type="pres">
      <dgm:prSet presAssocID="{1B83CDA1-5EEE-43C2-B36D-DFD26394BDDF}" presName="childText" presStyleLbl="bgAcc1" presStyleIdx="7" presStyleCnt="10" custScaleX="163483">
        <dgm:presLayoutVars>
          <dgm:bulletEnabled val="1"/>
        </dgm:presLayoutVars>
      </dgm:prSet>
      <dgm:spPr/>
    </dgm:pt>
    <dgm:pt modelId="{B52B3F81-A405-44BD-9B41-5767E7216DE1}" type="pres">
      <dgm:prSet presAssocID="{17CAABE9-1D59-4A92-9915-BAD1EFAE98E7}" presName="root" presStyleCnt="0"/>
      <dgm:spPr/>
    </dgm:pt>
    <dgm:pt modelId="{AD880373-C5B5-47AA-AEB4-56FA71B1B9DE}" type="pres">
      <dgm:prSet presAssocID="{17CAABE9-1D59-4A92-9915-BAD1EFAE98E7}" presName="rootComposite" presStyleCnt="0"/>
      <dgm:spPr/>
    </dgm:pt>
    <dgm:pt modelId="{BE8D3FB7-B45F-4B26-9AB2-B4D97D390147}" type="pres">
      <dgm:prSet presAssocID="{17CAABE9-1D59-4A92-9915-BAD1EFAE98E7}" presName="rootText" presStyleLbl="node1" presStyleIdx="2" presStyleCnt="3" custScaleX="147991"/>
      <dgm:spPr/>
    </dgm:pt>
    <dgm:pt modelId="{146A7CD1-AF0B-4CE5-BED6-618B1C80C96A}" type="pres">
      <dgm:prSet presAssocID="{17CAABE9-1D59-4A92-9915-BAD1EFAE98E7}" presName="rootConnector" presStyleLbl="node1" presStyleIdx="2" presStyleCnt="3"/>
      <dgm:spPr/>
    </dgm:pt>
    <dgm:pt modelId="{369D25D9-2CAD-4EC7-B8B0-AD76D70FA4C0}" type="pres">
      <dgm:prSet presAssocID="{17CAABE9-1D59-4A92-9915-BAD1EFAE98E7}" presName="childShape" presStyleCnt="0"/>
      <dgm:spPr/>
    </dgm:pt>
    <dgm:pt modelId="{029BF29B-EDE8-48B4-ACC2-81A22DCAB89F}" type="pres">
      <dgm:prSet presAssocID="{C584AE8B-DAEC-411F-A072-19EC17536087}" presName="Name13" presStyleLbl="parChTrans1D2" presStyleIdx="8" presStyleCnt="10"/>
      <dgm:spPr/>
    </dgm:pt>
    <dgm:pt modelId="{34F5DE1F-13BE-4353-BF17-FCC76F573CEE}" type="pres">
      <dgm:prSet presAssocID="{A008CB79-600B-4163-A4F9-64A316B2AC73}" presName="childText" presStyleLbl="bgAcc1" presStyleIdx="8" presStyleCnt="10" custScaleX="143618">
        <dgm:presLayoutVars>
          <dgm:bulletEnabled val="1"/>
        </dgm:presLayoutVars>
      </dgm:prSet>
      <dgm:spPr/>
    </dgm:pt>
    <dgm:pt modelId="{5207749D-085E-4288-8848-718CD1256AA2}" type="pres">
      <dgm:prSet presAssocID="{8782B1A2-7653-4D3F-A9DC-EC79808F3541}" presName="Name13" presStyleLbl="parChTrans1D2" presStyleIdx="9" presStyleCnt="10"/>
      <dgm:spPr/>
    </dgm:pt>
    <dgm:pt modelId="{B554F1C1-B44D-4ADC-B6E7-CD7AC9B0D1B2}" type="pres">
      <dgm:prSet presAssocID="{D640CE3F-E96D-4C41-BD43-4F0869EB0C03}" presName="childText" presStyleLbl="bgAcc1" presStyleIdx="9" presStyleCnt="10" custScaleX="134091">
        <dgm:presLayoutVars>
          <dgm:bulletEnabled val="1"/>
        </dgm:presLayoutVars>
      </dgm:prSet>
      <dgm:spPr/>
    </dgm:pt>
  </dgm:ptLst>
  <dgm:cxnLst>
    <dgm:cxn modelId="{EDE3530E-6591-4247-A1F9-84F340FAF886}" srcId="{707E519D-72B7-4F6C-8927-AEBCF294EFF0}" destId="{7BA30B5D-0273-4334-95BF-58C6E74EED69}" srcOrd="0" destOrd="0" parTransId="{F030E25E-A578-4746-AA83-EA9034CC6135}" sibTransId="{BB5A079C-A9F4-437E-BD1A-6D51B67D9281}"/>
    <dgm:cxn modelId="{C183CD0E-A33C-41DC-9723-E03A551D8D55}" type="presOf" srcId="{17CAABE9-1D59-4A92-9915-BAD1EFAE98E7}" destId="{BE8D3FB7-B45F-4B26-9AB2-B4D97D390147}" srcOrd="0" destOrd="0" presId="urn:microsoft.com/office/officeart/2005/8/layout/hierarchy3"/>
    <dgm:cxn modelId="{C824E011-2025-49D9-B8B1-3C03C894DA1C}" type="presOf" srcId="{F69D1973-97B8-49E4-94BF-33A3E67BC8DE}" destId="{37673D8D-7FA3-41D8-B7C2-A67D8E8BD084}" srcOrd="0" destOrd="0" presId="urn:microsoft.com/office/officeart/2005/8/layout/hierarchy3"/>
    <dgm:cxn modelId="{9E34EB13-A1F2-4C52-8D3E-5B6AE0F4399E}" type="presOf" srcId="{6B011F48-70AC-40CC-AE2F-EB540E06E3A0}" destId="{9977B2B7-D237-468B-AC19-8ECCE5E90ACC}" srcOrd="0" destOrd="0" presId="urn:microsoft.com/office/officeart/2005/8/layout/hierarchy3"/>
    <dgm:cxn modelId="{09B92615-5E4B-467C-AE4F-E669BEFF5FC6}" type="presOf" srcId="{707E519D-72B7-4F6C-8927-AEBCF294EFF0}" destId="{FC567CF4-C7DD-4EA2-BBFD-F827FFAFE18D}" srcOrd="1" destOrd="0" presId="urn:microsoft.com/office/officeart/2005/8/layout/hierarchy3"/>
    <dgm:cxn modelId="{DAD03415-4F91-43A7-B92C-6209B7D0612F}" type="presOf" srcId="{707E519D-72B7-4F6C-8927-AEBCF294EFF0}" destId="{880462A3-E136-4838-A17A-EC8E13A171AC}" srcOrd="0" destOrd="0" presId="urn:microsoft.com/office/officeart/2005/8/layout/hierarchy3"/>
    <dgm:cxn modelId="{40A64818-ABCD-46C3-9C4D-19AFCD3F5371}" srcId="{0C4214D3-888A-4575-B36D-CC0310B1C55E}" destId="{17CAABE9-1D59-4A92-9915-BAD1EFAE98E7}" srcOrd="2" destOrd="0" parTransId="{A6C08469-A345-4DE0-8091-0F3F182D0378}" sibTransId="{FD4E7B09-8FBD-4B22-9B47-CC6854918DE8}"/>
    <dgm:cxn modelId="{DD586019-E681-46C9-9DDA-C24263743CCE}" srcId="{17CAABE9-1D59-4A92-9915-BAD1EFAE98E7}" destId="{A008CB79-600B-4163-A4F9-64A316B2AC73}" srcOrd="0" destOrd="0" parTransId="{C584AE8B-DAEC-411F-A072-19EC17536087}" sibTransId="{C0D41A78-BF5A-4CF1-9B73-63E8DDC94708}"/>
    <dgm:cxn modelId="{51F83C1C-B672-4AF3-A7AC-A9E9908CB6F1}" srcId="{0C4214D3-888A-4575-B36D-CC0310B1C55E}" destId="{707E519D-72B7-4F6C-8927-AEBCF294EFF0}" srcOrd="0" destOrd="0" parTransId="{749D61E8-5F65-43E0-ADF4-5607625FDEE9}" sibTransId="{5B1BD72D-A7E1-4A57-B7EB-F46D618D0007}"/>
    <dgm:cxn modelId="{BB746A3A-4673-48A0-BEE2-BC0C15F54BB7}" type="presOf" srcId="{7BD63EAE-A5F9-489F-AA78-4CDEF208D38D}" destId="{B2722E1B-3EF9-4A86-9618-64C9FDDA5837}" srcOrd="0" destOrd="0" presId="urn:microsoft.com/office/officeart/2005/8/layout/hierarchy3"/>
    <dgm:cxn modelId="{13B20A5E-CF70-4307-A387-4909C192F29B}" type="presOf" srcId="{D640CE3F-E96D-4C41-BD43-4F0869EB0C03}" destId="{B554F1C1-B44D-4ADC-B6E7-CD7AC9B0D1B2}" srcOrd="0" destOrd="0" presId="urn:microsoft.com/office/officeart/2005/8/layout/hierarchy3"/>
    <dgm:cxn modelId="{50BB0363-DD66-490C-8514-6032BABD2DB3}" type="presOf" srcId="{BFE52EE2-387C-413C-945D-C002727E4256}" destId="{AF526F03-B249-4985-8B47-E6732AB007D7}" srcOrd="0" destOrd="0" presId="urn:microsoft.com/office/officeart/2005/8/layout/hierarchy3"/>
    <dgm:cxn modelId="{C764CE68-8B30-400F-9C32-3CF3E912A293}" type="presOf" srcId="{17CAABE9-1D59-4A92-9915-BAD1EFAE98E7}" destId="{146A7CD1-AF0B-4CE5-BED6-618B1C80C96A}" srcOrd="1" destOrd="0" presId="urn:microsoft.com/office/officeart/2005/8/layout/hierarchy3"/>
    <dgm:cxn modelId="{43FC3849-C829-4826-ABD8-1F52C738AA44}" type="presOf" srcId="{F030E25E-A578-4746-AA83-EA9034CC6135}" destId="{2632332A-B0CC-4A03-B4FF-3C5F7E3528E5}" srcOrd="0" destOrd="0" presId="urn:microsoft.com/office/officeart/2005/8/layout/hierarchy3"/>
    <dgm:cxn modelId="{0AD67169-C119-499E-AD7B-A0128F328262}" srcId="{F8C69121-145D-43BB-9EA6-897BF5AD43EF}" destId="{25F14277-C4E2-401C-B19A-B054EE112730}" srcOrd="0" destOrd="0" parTransId="{4D6667A7-004B-4C74-95A3-04E5A4053C4E}" sibTransId="{65EAF43B-7287-46A3-A2F9-B640321C0082}"/>
    <dgm:cxn modelId="{90E1464B-99EF-45BF-8F38-571A6662E6E2}" type="presOf" srcId="{0C4214D3-888A-4575-B36D-CC0310B1C55E}" destId="{CBD7CBA3-4009-4E8B-B100-5EAE45ADBBE5}" srcOrd="0" destOrd="0" presId="urn:microsoft.com/office/officeart/2005/8/layout/hierarchy3"/>
    <dgm:cxn modelId="{F3D20B51-04D5-4E63-9764-B3B38D1BC771}" type="presOf" srcId="{F8C69121-145D-43BB-9EA6-897BF5AD43EF}" destId="{8EE8BAF1-744A-4BDE-A2A4-6B6EF2C03F2C}" srcOrd="0" destOrd="0" presId="urn:microsoft.com/office/officeart/2005/8/layout/hierarchy3"/>
    <dgm:cxn modelId="{D129A874-54E1-475A-A7E5-BE95AA2DC6FC}" type="presOf" srcId="{A008CB79-600B-4163-A4F9-64A316B2AC73}" destId="{34F5DE1F-13BE-4353-BF17-FCC76F573CEE}" srcOrd="0" destOrd="0" presId="urn:microsoft.com/office/officeart/2005/8/layout/hierarchy3"/>
    <dgm:cxn modelId="{7181C674-BB39-469B-A149-6FC392972B82}" srcId="{0C4214D3-888A-4575-B36D-CC0310B1C55E}" destId="{F8C69121-145D-43BB-9EA6-897BF5AD43EF}" srcOrd="1" destOrd="0" parTransId="{A6AB861B-EEA5-4A26-95FC-C56BCAC80EC7}" sibTransId="{B3EB1F6D-E826-40B7-8335-6FCD3AA83F43}"/>
    <dgm:cxn modelId="{C94A2E75-682E-41A2-BFC0-4491A8EED4ED}" type="presOf" srcId="{633ACECF-6C4D-4BF3-94A4-0BECBB2E74E6}" destId="{BF23B85D-6BE7-4E8B-A572-4D4C42AB42CA}" srcOrd="0" destOrd="0" presId="urn:microsoft.com/office/officeart/2005/8/layout/hierarchy3"/>
    <dgm:cxn modelId="{6AB16279-802D-4C80-B716-37D0AF3BF272}" type="presOf" srcId="{1B83CDA1-5EEE-43C2-B36D-DFD26394BDDF}" destId="{4F9BB554-9FBC-4E55-BF27-8EB13F9AF371}" srcOrd="0" destOrd="0" presId="urn:microsoft.com/office/officeart/2005/8/layout/hierarchy3"/>
    <dgm:cxn modelId="{F647AF5A-4802-4BAC-853D-4547E00B675F}" type="presOf" srcId="{25F14277-C4E2-401C-B19A-B054EE112730}" destId="{633A7FA3-0C86-4E12-92E8-DA647EF73904}" srcOrd="0" destOrd="0" presId="urn:microsoft.com/office/officeart/2005/8/layout/hierarchy3"/>
    <dgm:cxn modelId="{7A871781-5212-463F-BB11-E3E05670B1D5}" type="presOf" srcId="{DCE9632A-39B3-494C-BE72-4AC97F109118}" destId="{79368ABC-419C-4E69-822F-26438E678F4A}" srcOrd="0" destOrd="0" presId="urn:microsoft.com/office/officeart/2005/8/layout/hierarchy3"/>
    <dgm:cxn modelId="{46BCF984-D1EC-4B64-9AAB-249C02295675}" srcId="{707E519D-72B7-4F6C-8927-AEBCF294EFF0}" destId="{6CAA407E-7B98-4BDC-BBE8-B42F6D37ADD2}" srcOrd="3" destOrd="0" parTransId="{DCE9632A-39B3-494C-BE72-4AC97F109118}" sibTransId="{91192EED-A693-4D05-BDAD-93B72E4A12BE}"/>
    <dgm:cxn modelId="{3D18EB86-1913-4C1D-9542-116BE059887E}" type="presOf" srcId="{56FF3B6F-5D48-4C76-A77C-30B5D9111253}" destId="{71A668E8-DA5C-4080-AF15-FFD0BAD44494}" srcOrd="0" destOrd="0" presId="urn:microsoft.com/office/officeart/2005/8/layout/hierarchy3"/>
    <dgm:cxn modelId="{99A7DD92-DD09-41B6-A6F5-EC2D7BA0BD57}" srcId="{F8C69121-145D-43BB-9EA6-897BF5AD43EF}" destId="{18E8A024-6978-4CA2-AAB5-A623569E3321}" srcOrd="2" destOrd="0" parTransId="{CDA6E444-B0B6-429B-9290-7E7517A15B9D}" sibTransId="{E2EDCFAF-87BA-4CA9-8E4E-37519F7103D2}"/>
    <dgm:cxn modelId="{73244993-CEC1-4E5F-BA16-090013C4CCA2}" type="presOf" srcId="{6CAA407E-7B98-4BDC-BBE8-B42F6D37ADD2}" destId="{90C712ED-750F-49FA-A1CD-EDAC96506FF9}" srcOrd="0" destOrd="0" presId="urn:microsoft.com/office/officeart/2005/8/layout/hierarchy3"/>
    <dgm:cxn modelId="{123941A1-E9EA-4E28-84D2-97772E29CA02}" type="presOf" srcId="{8782B1A2-7653-4D3F-A9DC-EC79808F3541}" destId="{5207749D-085E-4288-8848-718CD1256AA2}" srcOrd="0" destOrd="0" presId="urn:microsoft.com/office/officeart/2005/8/layout/hierarchy3"/>
    <dgm:cxn modelId="{1CF0CCAC-0490-4AC4-98E8-3866FD724341}" srcId="{707E519D-72B7-4F6C-8927-AEBCF294EFF0}" destId="{7BD63EAE-A5F9-489F-AA78-4CDEF208D38D}" srcOrd="2" destOrd="0" parTransId="{633ACECF-6C4D-4BF3-94A4-0BECBB2E74E6}" sibTransId="{6AFEF90B-82C8-4D22-90BF-8DD19BBA774D}"/>
    <dgm:cxn modelId="{801EBAB3-1CE0-41DD-A4D6-D2999DDE5704}" type="presOf" srcId="{173B6C72-0734-4978-9AC8-8F70F35BB41B}" destId="{AC91D4FA-4CFB-4CFD-BC97-C97FA841FC0B}" srcOrd="0" destOrd="0" presId="urn:microsoft.com/office/officeart/2005/8/layout/hierarchy3"/>
    <dgm:cxn modelId="{BEF21BB4-9689-4AE8-9C54-5006A67F510F}" type="presOf" srcId="{F8C69121-145D-43BB-9EA6-897BF5AD43EF}" destId="{22D1A88D-8C01-4750-B5FC-72DB95DF8E38}" srcOrd="1" destOrd="0" presId="urn:microsoft.com/office/officeart/2005/8/layout/hierarchy3"/>
    <dgm:cxn modelId="{267DD1B9-E44F-4C5F-A5CC-178CA10420D7}" srcId="{F8C69121-145D-43BB-9EA6-897BF5AD43EF}" destId="{1B83CDA1-5EEE-43C2-B36D-DFD26394BDDF}" srcOrd="3" destOrd="0" parTransId="{173B6C72-0734-4978-9AC8-8F70F35BB41B}" sibTransId="{2980D72E-ED65-44E4-B65F-189D30184544}"/>
    <dgm:cxn modelId="{651E13C2-FD8A-4446-9826-01E05718FF97}" srcId="{F8C69121-145D-43BB-9EA6-897BF5AD43EF}" destId="{6B011F48-70AC-40CC-AE2F-EB540E06E3A0}" srcOrd="1" destOrd="0" parTransId="{56FF3B6F-5D48-4C76-A77C-30B5D9111253}" sibTransId="{3964B76D-A657-4202-9E21-9A4E3F50888D}"/>
    <dgm:cxn modelId="{5FEC84C7-752B-4E5A-BB96-F9934AE96DBA}" type="presOf" srcId="{7BA30B5D-0273-4334-95BF-58C6E74EED69}" destId="{8C314FF2-98E8-4C76-B502-D349BE8F402C}" srcOrd="0" destOrd="0" presId="urn:microsoft.com/office/officeart/2005/8/layout/hierarchy3"/>
    <dgm:cxn modelId="{5D4099CD-E87A-4138-AB7B-2B798632E9C9}" type="presOf" srcId="{4D6667A7-004B-4C74-95A3-04E5A4053C4E}" destId="{87FF855B-C437-4DA7-9D3B-94DCDADB6255}" srcOrd="0" destOrd="0" presId="urn:microsoft.com/office/officeart/2005/8/layout/hierarchy3"/>
    <dgm:cxn modelId="{830863EC-86D8-47E9-A666-0C2F7DD07120}" srcId="{707E519D-72B7-4F6C-8927-AEBCF294EFF0}" destId="{F69D1973-97B8-49E4-94BF-33A3E67BC8DE}" srcOrd="1" destOrd="0" parTransId="{BFE52EE2-387C-413C-945D-C002727E4256}" sibTransId="{8C8A1B36-E534-447A-8A1B-1496E62FA792}"/>
    <dgm:cxn modelId="{430B69F0-1EF3-4A48-94F2-B5D16CDACD57}" type="presOf" srcId="{CDA6E444-B0B6-429B-9290-7E7517A15B9D}" destId="{D34D3159-E044-46BD-B261-B6920687ACF0}" srcOrd="0" destOrd="0" presId="urn:microsoft.com/office/officeart/2005/8/layout/hierarchy3"/>
    <dgm:cxn modelId="{3BC5D1F0-FE26-4338-9B9A-B5D0671D6987}" srcId="{17CAABE9-1D59-4A92-9915-BAD1EFAE98E7}" destId="{D640CE3F-E96D-4C41-BD43-4F0869EB0C03}" srcOrd="1" destOrd="0" parTransId="{8782B1A2-7653-4D3F-A9DC-EC79808F3541}" sibTransId="{0871B58D-4F5E-40C2-AB67-17102343E3DD}"/>
    <dgm:cxn modelId="{D23A96F9-DCBC-4A25-A79A-A6AB472A7FE4}" type="presOf" srcId="{18E8A024-6978-4CA2-AAB5-A623569E3321}" destId="{2DE5A724-F796-4728-B412-A8F2DB5DE43B}" srcOrd="0" destOrd="0" presId="urn:microsoft.com/office/officeart/2005/8/layout/hierarchy3"/>
    <dgm:cxn modelId="{97CA6CFC-224B-48F6-BB78-5936863F5B94}" type="presOf" srcId="{C584AE8B-DAEC-411F-A072-19EC17536087}" destId="{029BF29B-EDE8-48B4-ACC2-81A22DCAB89F}" srcOrd="0" destOrd="0" presId="urn:microsoft.com/office/officeart/2005/8/layout/hierarchy3"/>
    <dgm:cxn modelId="{C1A4AA22-71E3-499A-9D4D-04BA274C0FBB}" type="presParOf" srcId="{CBD7CBA3-4009-4E8B-B100-5EAE45ADBBE5}" destId="{6575B700-C681-4D3E-A2FF-A63CE95E3FBB}" srcOrd="0" destOrd="0" presId="urn:microsoft.com/office/officeart/2005/8/layout/hierarchy3"/>
    <dgm:cxn modelId="{57CAF080-ACAA-4CB1-A222-0BF3FC958351}" type="presParOf" srcId="{6575B700-C681-4D3E-A2FF-A63CE95E3FBB}" destId="{DE47709F-A623-40BC-B367-809357F1F7B3}" srcOrd="0" destOrd="0" presId="urn:microsoft.com/office/officeart/2005/8/layout/hierarchy3"/>
    <dgm:cxn modelId="{0B34E63F-B259-4413-B331-838170760A4F}" type="presParOf" srcId="{DE47709F-A623-40BC-B367-809357F1F7B3}" destId="{880462A3-E136-4838-A17A-EC8E13A171AC}" srcOrd="0" destOrd="0" presId="urn:microsoft.com/office/officeart/2005/8/layout/hierarchy3"/>
    <dgm:cxn modelId="{EBBD994F-F75B-4348-8F17-A72DBB940268}" type="presParOf" srcId="{DE47709F-A623-40BC-B367-809357F1F7B3}" destId="{FC567CF4-C7DD-4EA2-BBFD-F827FFAFE18D}" srcOrd="1" destOrd="0" presId="urn:microsoft.com/office/officeart/2005/8/layout/hierarchy3"/>
    <dgm:cxn modelId="{04CBB57D-CB9F-4747-89E1-F79A1B12EA01}" type="presParOf" srcId="{6575B700-C681-4D3E-A2FF-A63CE95E3FBB}" destId="{42D80828-2383-4445-AA9F-CB5CB9E8B67E}" srcOrd="1" destOrd="0" presId="urn:microsoft.com/office/officeart/2005/8/layout/hierarchy3"/>
    <dgm:cxn modelId="{09D1FC13-BAA6-4A58-9D70-5AB91121566F}" type="presParOf" srcId="{42D80828-2383-4445-AA9F-CB5CB9E8B67E}" destId="{2632332A-B0CC-4A03-B4FF-3C5F7E3528E5}" srcOrd="0" destOrd="0" presId="urn:microsoft.com/office/officeart/2005/8/layout/hierarchy3"/>
    <dgm:cxn modelId="{59C07646-3B93-434C-89E8-0B441F5968D8}" type="presParOf" srcId="{42D80828-2383-4445-AA9F-CB5CB9E8B67E}" destId="{8C314FF2-98E8-4C76-B502-D349BE8F402C}" srcOrd="1" destOrd="0" presId="urn:microsoft.com/office/officeart/2005/8/layout/hierarchy3"/>
    <dgm:cxn modelId="{C603949B-4DE7-4894-8098-817259E80E7B}" type="presParOf" srcId="{42D80828-2383-4445-AA9F-CB5CB9E8B67E}" destId="{AF526F03-B249-4985-8B47-E6732AB007D7}" srcOrd="2" destOrd="0" presId="urn:microsoft.com/office/officeart/2005/8/layout/hierarchy3"/>
    <dgm:cxn modelId="{3ED12E34-77C4-408F-A29D-0FE9FA58028C}" type="presParOf" srcId="{42D80828-2383-4445-AA9F-CB5CB9E8B67E}" destId="{37673D8D-7FA3-41D8-B7C2-A67D8E8BD084}" srcOrd="3" destOrd="0" presId="urn:microsoft.com/office/officeart/2005/8/layout/hierarchy3"/>
    <dgm:cxn modelId="{D191BB28-B5CC-4EB6-84E1-66E36863ED35}" type="presParOf" srcId="{42D80828-2383-4445-AA9F-CB5CB9E8B67E}" destId="{BF23B85D-6BE7-4E8B-A572-4D4C42AB42CA}" srcOrd="4" destOrd="0" presId="urn:microsoft.com/office/officeart/2005/8/layout/hierarchy3"/>
    <dgm:cxn modelId="{D92F7237-AED8-4E57-AFB6-4FC50EDB1849}" type="presParOf" srcId="{42D80828-2383-4445-AA9F-CB5CB9E8B67E}" destId="{B2722E1B-3EF9-4A86-9618-64C9FDDA5837}" srcOrd="5" destOrd="0" presId="urn:microsoft.com/office/officeart/2005/8/layout/hierarchy3"/>
    <dgm:cxn modelId="{E89BE93A-3D6E-4193-87B7-A3B16510CF3F}" type="presParOf" srcId="{42D80828-2383-4445-AA9F-CB5CB9E8B67E}" destId="{79368ABC-419C-4E69-822F-26438E678F4A}" srcOrd="6" destOrd="0" presId="urn:microsoft.com/office/officeart/2005/8/layout/hierarchy3"/>
    <dgm:cxn modelId="{E343233F-4C1E-45E8-82DD-A80677AB87E7}" type="presParOf" srcId="{42D80828-2383-4445-AA9F-CB5CB9E8B67E}" destId="{90C712ED-750F-49FA-A1CD-EDAC96506FF9}" srcOrd="7" destOrd="0" presId="urn:microsoft.com/office/officeart/2005/8/layout/hierarchy3"/>
    <dgm:cxn modelId="{CB8D63F0-1C83-40ED-9A2B-0EDD528F873D}" type="presParOf" srcId="{CBD7CBA3-4009-4E8B-B100-5EAE45ADBBE5}" destId="{84578F5A-4510-45A2-B9AA-66587A210794}" srcOrd="1" destOrd="0" presId="urn:microsoft.com/office/officeart/2005/8/layout/hierarchy3"/>
    <dgm:cxn modelId="{39AD5FEA-E262-4C3C-ABB0-64E3B0B92DCE}" type="presParOf" srcId="{84578F5A-4510-45A2-B9AA-66587A210794}" destId="{D2EE6912-8876-4494-87C3-AD354B1ADFB4}" srcOrd="0" destOrd="0" presId="urn:microsoft.com/office/officeart/2005/8/layout/hierarchy3"/>
    <dgm:cxn modelId="{3701DEC0-E414-480F-B3DE-B2CA76474C7B}" type="presParOf" srcId="{D2EE6912-8876-4494-87C3-AD354B1ADFB4}" destId="{8EE8BAF1-744A-4BDE-A2A4-6B6EF2C03F2C}" srcOrd="0" destOrd="0" presId="urn:microsoft.com/office/officeart/2005/8/layout/hierarchy3"/>
    <dgm:cxn modelId="{83F40996-87CB-44E0-84E4-5FC364685E11}" type="presParOf" srcId="{D2EE6912-8876-4494-87C3-AD354B1ADFB4}" destId="{22D1A88D-8C01-4750-B5FC-72DB95DF8E38}" srcOrd="1" destOrd="0" presId="urn:microsoft.com/office/officeart/2005/8/layout/hierarchy3"/>
    <dgm:cxn modelId="{31510F2B-F3B0-4FF3-AC2D-1E969A549587}" type="presParOf" srcId="{84578F5A-4510-45A2-B9AA-66587A210794}" destId="{74F7CD37-2977-4C15-91BE-7EFC569A81EB}" srcOrd="1" destOrd="0" presId="urn:microsoft.com/office/officeart/2005/8/layout/hierarchy3"/>
    <dgm:cxn modelId="{C2ADDC02-8E74-4C01-9229-F97CDE7B6827}" type="presParOf" srcId="{74F7CD37-2977-4C15-91BE-7EFC569A81EB}" destId="{87FF855B-C437-4DA7-9D3B-94DCDADB6255}" srcOrd="0" destOrd="0" presId="urn:microsoft.com/office/officeart/2005/8/layout/hierarchy3"/>
    <dgm:cxn modelId="{EC95A3F6-E9E3-4D20-AED1-EBD5887DAF1A}" type="presParOf" srcId="{74F7CD37-2977-4C15-91BE-7EFC569A81EB}" destId="{633A7FA3-0C86-4E12-92E8-DA647EF73904}" srcOrd="1" destOrd="0" presId="urn:microsoft.com/office/officeart/2005/8/layout/hierarchy3"/>
    <dgm:cxn modelId="{BC5185D2-B341-4803-89A9-09A9A2643E3B}" type="presParOf" srcId="{74F7CD37-2977-4C15-91BE-7EFC569A81EB}" destId="{71A668E8-DA5C-4080-AF15-FFD0BAD44494}" srcOrd="2" destOrd="0" presId="urn:microsoft.com/office/officeart/2005/8/layout/hierarchy3"/>
    <dgm:cxn modelId="{C85183C1-7554-4093-AC0D-6273B2D6BED6}" type="presParOf" srcId="{74F7CD37-2977-4C15-91BE-7EFC569A81EB}" destId="{9977B2B7-D237-468B-AC19-8ECCE5E90ACC}" srcOrd="3" destOrd="0" presId="urn:microsoft.com/office/officeart/2005/8/layout/hierarchy3"/>
    <dgm:cxn modelId="{471F64C5-7CD9-468E-B173-560D4136D630}" type="presParOf" srcId="{74F7CD37-2977-4C15-91BE-7EFC569A81EB}" destId="{D34D3159-E044-46BD-B261-B6920687ACF0}" srcOrd="4" destOrd="0" presId="urn:microsoft.com/office/officeart/2005/8/layout/hierarchy3"/>
    <dgm:cxn modelId="{9BC5322F-A7CD-4700-8209-7030373921A3}" type="presParOf" srcId="{74F7CD37-2977-4C15-91BE-7EFC569A81EB}" destId="{2DE5A724-F796-4728-B412-A8F2DB5DE43B}" srcOrd="5" destOrd="0" presId="urn:microsoft.com/office/officeart/2005/8/layout/hierarchy3"/>
    <dgm:cxn modelId="{12794C79-5B11-4057-99E6-DC0CE1091658}" type="presParOf" srcId="{74F7CD37-2977-4C15-91BE-7EFC569A81EB}" destId="{AC91D4FA-4CFB-4CFD-BC97-C97FA841FC0B}" srcOrd="6" destOrd="0" presId="urn:microsoft.com/office/officeart/2005/8/layout/hierarchy3"/>
    <dgm:cxn modelId="{12647880-8B15-45FE-8408-994E182B6777}" type="presParOf" srcId="{74F7CD37-2977-4C15-91BE-7EFC569A81EB}" destId="{4F9BB554-9FBC-4E55-BF27-8EB13F9AF371}" srcOrd="7" destOrd="0" presId="urn:microsoft.com/office/officeart/2005/8/layout/hierarchy3"/>
    <dgm:cxn modelId="{DB572C59-BDF1-41DF-8C1E-65AF9E6E5F79}" type="presParOf" srcId="{CBD7CBA3-4009-4E8B-B100-5EAE45ADBBE5}" destId="{B52B3F81-A405-44BD-9B41-5767E7216DE1}" srcOrd="2" destOrd="0" presId="urn:microsoft.com/office/officeart/2005/8/layout/hierarchy3"/>
    <dgm:cxn modelId="{877F5D1E-DD55-417E-84DB-34CD4236A303}" type="presParOf" srcId="{B52B3F81-A405-44BD-9B41-5767E7216DE1}" destId="{AD880373-C5B5-47AA-AEB4-56FA71B1B9DE}" srcOrd="0" destOrd="0" presId="urn:microsoft.com/office/officeart/2005/8/layout/hierarchy3"/>
    <dgm:cxn modelId="{7E3F5C8B-53DB-4394-A773-ECB8EF9B3CFF}" type="presParOf" srcId="{AD880373-C5B5-47AA-AEB4-56FA71B1B9DE}" destId="{BE8D3FB7-B45F-4B26-9AB2-B4D97D390147}" srcOrd="0" destOrd="0" presId="urn:microsoft.com/office/officeart/2005/8/layout/hierarchy3"/>
    <dgm:cxn modelId="{766E29D9-BF61-48EA-9206-1E955ED9A380}" type="presParOf" srcId="{AD880373-C5B5-47AA-AEB4-56FA71B1B9DE}" destId="{146A7CD1-AF0B-4CE5-BED6-618B1C80C96A}" srcOrd="1" destOrd="0" presId="urn:microsoft.com/office/officeart/2005/8/layout/hierarchy3"/>
    <dgm:cxn modelId="{7A2DFC9C-CD55-4CA8-95C6-85EC3A7C77B9}" type="presParOf" srcId="{B52B3F81-A405-44BD-9B41-5767E7216DE1}" destId="{369D25D9-2CAD-4EC7-B8B0-AD76D70FA4C0}" srcOrd="1" destOrd="0" presId="urn:microsoft.com/office/officeart/2005/8/layout/hierarchy3"/>
    <dgm:cxn modelId="{54936A09-ACBF-4A68-9C0F-814D0331F3DE}" type="presParOf" srcId="{369D25D9-2CAD-4EC7-B8B0-AD76D70FA4C0}" destId="{029BF29B-EDE8-48B4-ACC2-81A22DCAB89F}" srcOrd="0" destOrd="0" presId="urn:microsoft.com/office/officeart/2005/8/layout/hierarchy3"/>
    <dgm:cxn modelId="{650CAF85-B4EF-47E3-81D7-098939D11DF5}" type="presParOf" srcId="{369D25D9-2CAD-4EC7-B8B0-AD76D70FA4C0}" destId="{34F5DE1F-13BE-4353-BF17-FCC76F573CEE}" srcOrd="1" destOrd="0" presId="urn:microsoft.com/office/officeart/2005/8/layout/hierarchy3"/>
    <dgm:cxn modelId="{1BE7DBA9-FBB7-4DCD-B182-1CDB14E8EBB4}" type="presParOf" srcId="{369D25D9-2CAD-4EC7-B8B0-AD76D70FA4C0}" destId="{5207749D-085E-4288-8848-718CD1256AA2}" srcOrd="2" destOrd="0" presId="urn:microsoft.com/office/officeart/2005/8/layout/hierarchy3"/>
    <dgm:cxn modelId="{703D5667-CD1A-4A71-92F7-42FBC3E9D1F5}" type="presParOf" srcId="{369D25D9-2CAD-4EC7-B8B0-AD76D70FA4C0}" destId="{B554F1C1-B44D-4ADC-B6E7-CD7AC9B0D1B2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9F7987-372D-4518-86C3-0AB9A0E90EB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165F76-3FBA-4683-B0B7-FB92833D4B73}">
      <dgm:prSet phldrT="[Текст]"/>
      <dgm:spPr/>
      <dgm:t>
        <a:bodyPr/>
        <a:lstStyle/>
        <a:p>
          <a:r>
            <a:rPr lang="ru-RU" dirty="0"/>
            <a:t>обучение</a:t>
          </a:r>
        </a:p>
      </dgm:t>
    </dgm:pt>
    <dgm:pt modelId="{135B030E-C0A2-47B7-BCEB-DBA2D7F26D10}" type="parTrans" cxnId="{E3D3ADCC-8ABD-426C-965B-FDBFD74F5908}">
      <dgm:prSet/>
      <dgm:spPr/>
      <dgm:t>
        <a:bodyPr/>
        <a:lstStyle/>
        <a:p>
          <a:endParaRPr lang="ru-RU"/>
        </a:p>
      </dgm:t>
    </dgm:pt>
    <dgm:pt modelId="{FDC970DF-D377-48C4-BD87-9C9E764050CB}" type="sibTrans" cxnId="{E3D3ADCC-8ABD-426C-965B-FDBFD74F5908}">
      <dgm:prSet/>
      <dgm:spPr/>
      <dgm:t>
        <a:bodyPr/>
        <a:lstStyle/>
        <a:p>
          <a:endParaRPr lang="ru-RU"/>
        </a:p>
      </dgm:t>
    </dgm:pt>
    <dgm:pt modelId="{FF335A61-A6C1-4BEF-8D50-343292A8CFD9}">
      <dgm:prSet phldrT="[Текст]" custT="1"/>
      <dgm:spPr/>
      <dgm:t>
        <a:bodyPr/>
        <a:lstStyle/>
        <a:p>
          <a:r>
            <a:rPr lang="ru-RU" sz="1800" b="1" i="1" dirty="0"/>
            <a:t>ИРО,</a:t>
          </a:r>
          <a:r>
            <a:rPr lang="ru-RU" sz="1800" b="1" i="1" baseline="0" dirty="0"/>
            <a:t> Чита</a:t>
          </a:r>
          <a:endParaRPr lang="ru-RU" sz="1800" b="1" i="1" dirty="0"/>
        </a:p>
      </dgm:t>
    </dgm:pt>
    <dgm:pt modelId="{DBF11B03-76DC-4693-8932-EF9AE8B98D2B}" type="parTrans" cxnId="{2906FFB3-AE76-48C0-A19E-7F206D7DC3B0}">
      <dgm:prSet/>
      <dgm:spPr/>
      <dgm:t>
        <a:bodyPr/>
        <a:lstStyle/>
        <a:p>
          <a:endParaRPr lang="ru-RU"/>
        </a:p>
      </dgm:t>
    </dgm:pt>
    <dgm:pt modelId="{C24B76CF-0C91-4198-A449-9BD8E708939C}" type="sibTrans" cxnId="{2906FFB3-AE76-48C0-A19E-7F206D7DC3B0}">
      <dgm:prSet/>
      <dgm:spPr/>
      <dgm:t>
        <a:bodyPr/>
        <a:lstStyle/>
        <a:p>
          <a:endParaRPr lang="ru-RU"/>
        </a:p>
      </dgm:t>
    </dgm:pt>
    <dgm:pt modelId="{9C6666E0-0FB3-466D-A64D-8EFF7AA56939}">
      <dgm:prSet phldrT="[Текст]" custT="1"/>
      <dgm:spPr/>
      <dgm:t>
        <a:bodyPr/>
        <a:lstStyle/>
        <a:p>
          <a:r>
            <a:rPr lang="ru-RU" sz="1800" b="1" i="1" dirty="0" err="1"/>
            <a:t>Инфоурок</a:t>
          </a:r>
          <a:endParaRPr lang="ru-RU" sz="1800" b="1" i="1" dirty="0"/>
        </a:p>
        <a:p>
          <a:r>
            <a:rPr lang="ru-RU" sz="1800" b="1" i="1" dirty="0"/>
            <a:t>«Первое сентября»</a:t>
          </a:r>
        </a:p>
      </dgm:t>
    </dgm:pt>
    <dgm:pt modelId="{4EBC257C-A8F1-4681-879E-2130FEBDEA8B}" type="parTrans" cxnId="{1B8490AA-B941-4CA4-BBC6-CD8426EF6BA0}">
      <dgm:prSet/>
      <dgm:spPr/>
      <dgm:t>
        <a:bodyPr/>
        <a:lstStyle/>
        <a:p>
          <a:endParaRPr lang="ru-RU"/>
        </a:p>
      </dgm:t>
    </dgm:pt>
    <dgm:pt modelId="{A93079EF-FF03-4275-81DB-7EC4A1C91599}" type="sibTrans" cxnId="{1B8490AA-B941-4CA4-BBC6-CD8426EF6BA0}">
      <dgm:prSet/>
      <dgm:spPr/>
      <dgm:t>
        <a:bodyPr/>
        <a:lstStyle/>
        <a:p>
          <a:endParaRPr lang="ru-RU"/>
        </a:p>
      </dgm:t>
    </dgm:pt>
    <dgm:pt modelId="{5DEC17D1-9913-4006-AA60-11F9BF0C8617}">
      <dgm:prSet phldrT="[Текст]" custT="1"/>
      <dgm:spPr/>
      <dgm:t>
        <a:bodyPr/>
        <a:lstStyle/>
        <a:p>
          <a:r>
            <a:rPr lang="ru-RU" sz="1600" b="1" i="1" dirty="0"/>
            <a:t>ООО «Столичный учебный центр»</a:t>
          </a:r>
        </a:p>
        <a:p>
          <a:r>
            <a:rPr lang="ru-RU" sz="1600" b="1" i="1" dirty="0"/>
            <a:t> ООО учебный центр «Профессионал»</a:t>
          </a:r>
        </a:p>
      </dgm:t>
    </dgm:pt>
    <dgm:pt modelId="{9F7ECA03-4C86-436F-A352-D3010CD06A8B}" type="parTrans" cxnId="{9F953EC8-E5FC-49E6-BEEF-E4EFB0F1532E}">
      <dgm:prSet/>
      <dgm:spPr/>
      <dgm:t>
        <a:bodyPr/>
        <a:lstStyle/>
        <a:p>
          <a:endParaRPr lang="ru-RU"/>
        </a:p>
      </dgm:t>
    </dgm:pt>
    <dgm:pt modelId="{4ED3E10E-88DC-4F92-9BCF-32C243982AD3}" type="sibTrans" cxnId="{9F953EC8-E5FC-49E6-BEEF-E4EFB0F1532E}">
      <dgm:prSet/>
      <dgm:spPr/>
      <dgm:t>
        <a:bodyPr/>
        <a:lstStyle/>
        <a:p>
          <a:endParaRPr lang="ru-RU"/>
        </a:p>
      </dgm:t>
    </dgm:pt>
    <dgm:pt modelId="{EFAD4070-9AB8-4886-92A1-18F771285F00}">
      <dgm:prSet custT="1"/>
      <dgm:spPr/>
      <dgm:t>
        <a:bodyPr/>
        <a:lstStyle/>
        <a:p>
          <a:r>
            <a:rPr lang="ru-RU" sz="1800" b="1" i="1" dirty="0"/>
            <a:t>Очные курсы </a:t>
          </a:r>
        </a:p>
      </dgm:t>
    </dgm:pt>
    <dgm:pt modelId="{9B68B479-F399-4023-A4ED-5D75FF87F45C}" type="parTrans" cxnId="{5E2AAE08-414A-4C4A-A8E3-4E5E4D4EB7E0}">
      <dgm:prSet/>
      <dgm:spPr/>
      <dgm:t>
        <a:bodyPr/>
        <a:lstStyle/>
        <a:p>
          <a:endParaRPr lang="ru-RU"/>
        </a:p>
      </dgm:t>
    </dgm:pt>
    <dgm:pt modelId="{632D3083-4299-4622-9E85-58F98785FD0F}" type="sibTrans" cxnId="{5E2AAE08-414A-4C4A-A8E3-4E5E4D4EB7E0}">
      <dgm:prSet/>
      <dgm:spPr/>
      <dgm:t>
        <a:bodyPr/>
        <a:lstStyle/>
        <a:p>
          <a:endParaRPr lang="ru-RU"/>
        </a:p>
      </dgm:t>
    </dgm:pt>
    <dgm:pt modelId="{BB9E8076-7CA3-44CA-9745-8C2E0E2A692F}">
      <dgm:prSet custT="1"/>
      <dgm:spPr/>
      <dgm:t>
        <a:bodyPr/>
        <a:lstStyle/>
        <a:p>
          <a:r>
            <a:rPr lang="ru-RU" sz="1800" b="1" i="1" dirty="0"/>
            <a:t>Дистанционные курсы</a:t>
          </a:r>
        </a:p>
      </dgm:t>
    </dgm:pt>
    <dgm:pt modelId="{60E20050-803F-40F1-8CC5-5E35092BFF72}" type="parTrans" cxnId="{545112E5-1379-49ED-8399-053091E359A8}">
      <dgm:prSet/>
      <dgm:spPr/>
      <dgm:t>
        <a:bodyPr/>
        <a:lstStyle/>
        <a:p>
          <a:endParaRPr lang="ru-RU"/>
        </a:p>
      </dgm:t>
    </dgm:pt>
    <dgm:pt modelId="{9752B29D-7831-41BE-89EA-ADFE6D115E84}" type="sibTrans" cxnId="{545112E5-1379-49ED-8399-053091E359A8}">
      <dgm:prSet/>
      <dgm:spPr/>
      <dgm:t>
        <a:bodyPr/>
        <a:lstStyle/>
        <a:p>
          <a:endParaRPr lang="ru-RU"/>
        </a:p>
      </dgm:t>
    </dgm:pt>
    <dgm:pt modelId="{BA77E238-F35D-4454-9A87-9826E8B71044}">
      <dgm:prSet custT="1"/>
      <dgm:spPr/>
      <dgm:t>
        <a:bodyPr/>
        <a:lstStyle/>
        <a:p>
          <a:r>
            <a:rPr lang="ru-RU" sz="1800" b="1" i="1" dirty="0"/>
            <a:t>переквалификация</a:t>
          </a:r>
        </a:p>
      </dgm:t>
    </dgm:pt>
    <dgm:pt modelId="{05D563B2-EED4-41A1-A213-B2976F2BE3CE}" type="parTrans" cxnId="{3738376F-7FDA-4223-917E-776F5C316A94}">
      <dgm:prSet/>
      <dgm:spPr/>
      <dgm:t>
        <a:bodyPr/>
        <a:lstStyle/>
        <a:p>
          <a:endParaRPr lang="ru-RU"/>
        </a:p>
      </dgm:t>
    </dgm:pt>
    <dgm:pt modelId="{26066F2F-855E-4BC0-AB9E-50426046E69F}" type="sibTrans" cxnId="{3738376F-7FDA-4223-917E-776F5C316A94}">
      <dgm:prSet/>
      <dgm:spPr/>
      <dgm:t>
        <a:bodyPr/>
        <a:lstStyle/>
        <a:p>
          <a:endParaRPr lang="ru-RU"/>
        </a:p>
      </dgm:t>
    </dgm:pt>
    <dgm:pt modelId="{254FD308-1242-47B5-BEBE-8FF6CC1312D8}">
      <dgm:prSet/>
      <dgm:spPr/>
      <dgm:t>
        <a:bodyPr/>
        <a:lstStyle/>
        <a:p>
          <a:r>
            <a:rPr lang="ru-RU" dirty="0"/>
            <a:t>7 чел.</a:t>
          </a:r>
        </a:p>
      </dgm:t>
    </dgm:pt>
    <dgm:pt modelId="{C20C8E7F-370D-46F6-B660-B605391CC9CA}" type="parTrans" cxnId="{2969D4E6-6BEE-4948-8ADB-87044FE0970A}">
      <dgm:prSet/>
      <dgm:spPr/>
      <dgm:t>
        <a:bodyPr/>
        <a:lstStyle/>
        <a:p>
          <a:endParaRPr lang="ru-RU"/>
        </a:p>
      </dgm:t>
    </dgm:pt>
    <dgm:pt modelId="{EC236109-55C8-4410-B5A5-1AE49EF33D52}" type="sibTrans" cxnId="{2969D4E6-6BEE-4948-8ADB-87044FE0970A}">
      <dgm:prSet/>
      <dgm:spPr/>
      <dgm:t>
        <a:bodyPr/>
        <a:lstStyle/>
        <a:p>
          <a:endParaRPr lang="ru-RU"/>
        </a:p>
      </dgm:t>
    </dgm:pt>
    <dgm:pt modelId="{B356C29B-6C79-4455-B9A8-F678B6E04B1E}">
      <dgm:prSet/>
      <dgm:spPr/>
      <dgm:t>
        <a:bodyPr/>
        <a:lstStyle/>
        <a:p>
          <a:r>
            <a:rPr lang="ru-RU" dirty="0"/>
            <a:t>22 чел.</a:t>
          </a:r>
        </a:p>
      </dgm:t>
    </dgm:pt>
    <dgm:pt modelId="{7D12973E-9287-43B9-9EC6-CBB57A44E1EE}" type="parTrans" cxnId="{C2A9291C-F490-488D-92B7-0C57DA894A08}">
      <dgm:prSet/>
      <dgm:spPr/>
      <dgm:t>
        <a:bodyPr/>
        <a:lstStyle/>
        <a:p>
          <a:endParaRPr lang="ru-RU"/>
        </a:p>
      </dgm:t>
    </dgm:pt>
    <dgm:pt modelId="{17AF9A45-1FE7-487D-B969-E197C1ACCBB7}" type="sibTrans" cxnId="{C2A9291C-F490-488D-92B7-0C57DA894A08}">
      <dgm:prSet/>
      <dgm:spPr/>
      <dgm:t>
        <a:bodyPr/>
        <a:lstStyle/>
        <a:p>
          <a:endParaRPr lang="ru-RU"/>
        </a:p>
      </dgm:t>
    </dgm:pt>
    <dgm:pt modelId="{95B203DD-CE4D-4483-BE0A-28E728B2D2A3}">
      <dgm:prSet/>
      <dgm:spPr/>
      <dgm:t>
        <a:bodyPr/>
        <a:lstStyle/>
        <a:p>
          <a:r>
            <a:rPr lang="ru-RU" dirty="0"/>
            <a:t>10 чел.</a:t>
          </a:r>
        </a:p>
      </dgm:t>
    </dgm:pt>
    <dgm:pt modelId="{56823812-EC12-4453-A411-ECF6AEC5F2F4}" type="parTrans" cxnId="{60C17166-E6E9-476D-999C-DA9EC63BC626}">
      <dgm:prSet/>
      <dgm:spPr/>
      <dgm:t>
        <a:bodyPr/>
        <a:lstStyle/>
        <a:p>
          <a:endParaRPr lang="ru-RU"/>
        </a:p>
      </dgm:t>
    </dgm:pt>
    <dgm:pt modelId="{6A5DBDE6-2FA1-4434-B3A7-3C78703A649C}" type="sibTrans" cxnId="{60C17166-E6E9-476D-999C-DA9EC63BC626}">
      <dgm:prSet/>
      <dgm:spPr/>
      <dgm:t>
        <a:bodyPr/>
        <a:lstStyle/>
        <a:p>
          <a:endParaRPr lang="ru-RU"/>
        </a:p>
      </dgm:t>
    </dgm:pt>
    <dgm:pt modelId="{7441D019-D914-441C-B8F5-5F858E3331CF}" type="pres">
      <dgm:prSet presAssocID="{EE9F7987-372D-4518-86C3-0AB9A0E90EB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808A010-0FE9-4E0A-BFD4-128F79BF124E}" type="pres">
      <dgm:prSet presAssocID="{91165F76-3FBA-4683-B0B7-FB92833D4B73}" presName="root1" presStyleCnt="0"/>
      <dgm:spPr/>
    </dgm:pt>
    <dgm:pt modelId="{DE994D30-85EA-4282-A0AF-1E409E56E277}" type="pres">
      <dgm:prSet presAssocID="{91165F76-3FBA-4683-B0B7-FB92833D4B73}" presName="LevelOneTextNode" presStyleLbl="node0" presStyleIdx="0" presStyleCnt="1" custFlipVert="1" custScaleX="58077">
        <dgm:presLayoutVars>
          <dgm:chPref val="3"/>
        </dgm:presLayoutVars>
      </dgm:prSet>
      <dgm:spPr/>
    </dgm:pt>
    <dgm:pt modelId="{17518AD3-6AD8-444B-AF56-127CF28BC727}" type="pres">
      <dgm:prSet presAssocID="{91165F76-3FBA-4683-B0B7-FB92833D4B73}" presName="level2hierChild" presStyleCnt="0"/>
      <dgm:spPr/>
    </dgm:pt>
    <dgm:pt modelId="{B6A3761D-E171-4C5C-A49C-EB231469E8AF}" type="pres">
      <dgm:prSet presAssocID="{9B68B479-F399-4023-A4ED-5D75FF87F45C}" presName="conn2-1" presStyleLbl="parChTrans1D2" presStyleIdx="0" presStyleCnt="3"/>
      <dgm:spPr/>
    </dgm:pt>
    <dgm:pt modelId="{0F8ADC68-EB7B-43A1-82BD-DD4DC8BCF6E7}" type="pres">
      <dgm:prSet presAssocID="{9B68B479-F399-4023-A4ED-5D75FF87F45C}" presName="connTx" presStyleLbl="parChTrans1D2" presStyleIdx="0" presStyleCnt="3"/>
      <dgm:spPr/>
    </dgm:pt>
    <dgm:pt modelId="{C09AE26F-3B4F-42F0-B171-CEE42D6D547B}" type="pres">
      <dgm:prSet presAssocID="{EFAD4070-9AB8-4886-92A1-18F771285F00}" presName="root2" presStyleCnt="0"/>
      <dgm:spPr/>
    </dgm:pt>
    <dgm:pt modelId="{54CD33A0-990F-412C-B435-698BD99C144C}" type="pres">
      <dgm:prSet presAssocID="{EFAD4070-9AB8-4886-92A1-18F771285F00}" presName="LevelTwoTextNode" presStyleLbl="node2" presStyleIdx="0" presStyleCnt="3">
        <dgm:presLayoutVars>
          <dgm:chPref val="3"/>
        </dgm:presLayoutVars>
      </dgm:prSet>
      <dgm:spPr/>
    </dgm:pt>
    <dgm:pt modelId="{C8001477-3515-4230-A39A-89183608CDF4}" type="pres">
      <dgm:prSet presAssocID="{EFAD4070-9AB8-4886-92A1-18F771285F00}" presName="level3hierChild" presStyleCnt="0"/>
      <dgm:spPr/>
    </dgm:pt>
    <dgm:pt modelId="{EB1493B1-9860-49DD-88AC-D529BA3C8188}" type="pres">
      <dgm:prSet presAssocID="{DBF11B03-76DC-4693-8932-EF9AE8B98D2B}" presName="conn2-1" presStyleLbl="parChTrans1D3" presStyleIdx="0" presStyleCnt="3"/>
      <dgm:spPr/>
    </dgm:pt>
    <dgm:pt modelId="{FEDAEC81-6B6E-4AB5-8802-8C566913269C}" type="pres">
      <dgm:prSet presAssocID="{DBF11B03-76DC-4693-8932-EF9AE8B98D2B}" presName="connTx" presStyleLbl="parChTrans1D3" presStyleIdx="0" presStyleCnt="3"/>
      <dgm:spPr/>
    </dgm:pt>
    <dgm:pt modelId="{6157CFBA-2E17-4FE9-87BE-86416F221CBD}" type="pres">
      <dgm:prSet presAssocID="{FF335A61-A6C1-4BEF-8D50-343292A8CFD9}" presName="root2" presStyleCnt="0"/>
      <dgm:spPr/>
    </dgm:pt>
    <dgm:pt modelId="{4FCF6D34-318F-4B9E-B05E-969AF88E60A8}" type="pres">
      <dgm:prSet presAssocID="{FF335A61-A6C1-4BEF-8D50-343292A8CFD9}" presName="LevelTwoTextNode" presStyleLbl="node3" presStyleIdx="0" presStyleCnt="3">
        <dgm:presLayoutVars>
          <dgm:chPref val="3"/>
        </dgm:presLayoutVars>
      </dgm:prSet>
      <dgm:spPr/>
    </dgm:pt>
    <dgm:pt modelId="{0D9D2B3A-AE4A-4FD5-8877-E29FE0B82B29}" type="pres">
      <dgm:prSet presAssocID="{FF335A61-A6C1-4BEF-8D50-343292A8CFD9}" presName="level3hierChild" presStyleCnt="0"/>
      <dgm:spPr/>
    </dgm:pt>
    <dgm:pt modelId="{C0DD8DB5-DD59-4D65-A498-3D437BC625B3}" type="pres">
      <dgm:prSet presAssocID="{C20C8E7F-370D-46F6-B660-B605391CC9CA}" presName="conn2-1" presStyleLbl="parChTrans1D4" presStyleIdx="0" presStyleCnt="3"/>
      <dgm:spPr/>
    </dgm:pt>
    <dgm:pt modelId="{0563A345-95FF-44B1-AED2-491C98C6AAB5}" type="pres">
      <dgm:prSet presAssocID="{C20C8E7F-370D-46F6-B660-B605391CC9CA}" presName="connTx" presStyleLbl="parChTrans1D4" presStyleIdx="0" presStyleCnt="3"/>
      <dgm:spPr/>
    </dgm:pt>
    <dgm:pt modelId="{67FB5F0C-52F9-46AF-A898-A22ABA2D1D48}" type="pres">
      <dgm:prSet presAssocID="{254FD308-1242-47B5-BEBE-8FF6CC1312D8}" presName="root2" presStyleCnt="0"/>
      <dgm:spPr/>
    </dgm:pt>
    <dgm:pt modelId="{15FDE926-8DB4-457D-AEFD-928C0CC1A164}" type="pres">
      <dgm:prSet presAssocID="{254FD308-1242-47B5-BEBE-8FF6CC1312D8}" presName="LevelTwoTextNode" presStyleLbl="node4" presStyleIdx="0" presStyleCnt="3">
        <dgm:presLayoutVars>
          <dgm:chPref val="3"/>
        </dgm:presLayoutVars>
      </dgm:prSet>
      <dgm:spPr/>
    </dgm:pt>
    <dgm:pt modelId="{90390001-CAD4-4F12-A056-A4239D92CA6B}" type="pres">
      <dgm:prSet presAssocID="{254FD308-1242-47B5-BEBE-8FF6CC1312D8}" presName="level3hierChild" presStyleCnt="0"/>
      <dgm:spPr/>
    </dgm:pt>
    <dgm:pt modelId="{2E7B243C-BF16-49B3-9045-134FB3C0CCA7}" type="pres">
      <dgm:prSet presAssocID="{60E20050-803F-40F1-8CC5-5E35092BFF72}" presName="conn2-1" presStyleLbl="parChTrans1D2" presStyleIdx="1" presStyleCnt="3"/>
      <dgm:spPr/>
    </dgm:pt>
    <dgm:pt modelId="{40230EFD-9FF4-4CC2-B3D0-48CA071FB11B}" type="pres">
      <dgm:prSet presAssocID="{60E20050-803F-40F1-8CC5-5E35092BFF72}" presName="connTx" presStyleLbl="parChTrans1D2" presStyleIdx="1" presStyleCnt="3"/>
      <dgm:spPr/>
    </dgm:pt>
    <dgm:pt modelId="{A324ABDF-62E0-46A7-8B0E-D8EDFEEA67BD}" type="pres">
      <dgm:prSet presAssocID="{BB9E8076-7CA3-44CA-9745-8C2E0E2A692F}" presName="root2" presStyleCnt="0"/>
      <dgm:spPr/>
    </dgm:pt>
    <dgm:pt modelId="{5EBEEB77-CE4E-43CC-9622-954EAB664A88}" type="pres">
      <dgm:prSet presAssocID="{BB9E8076-7CA3-44CA-9745-8C2E0E2A692F}" presName="LevelTwoTextNode" presStyleLbl="node2" presStyleIdx="1" presStyleCnt="3">
        <dgm:presLayoutVars>
          <dgm:chPref val="3"/>
        </dgm:presLayoutVars>
      </dgm:prSet>
      <dgm:spPr/>
    </dgm:pt>
    <dgm:pt modelId="{07A14194-77D1-4522-A30B-42B0C52BF202}" type="pres">
      <dgm:prSet presAssocID="{BB9E8076-7CA3-44CA-9745-8C2E0E2A692F}" presName="level3hierChild" presStyleCnt="0"/>
      <dgm:spPr/>
    </dgm:pt>
    <dgm:pt modelId="{888FBE93-2031-4E2D-87A0-3A2BC2447739}" type="pres">
      <dgm:prSet presAssocID="{4EBC257C-A8F1-4681-879E-2130FEBDEA8B}" presName="conn2-1" presStyleLbl="parChTrans1D3" presStyleIdx="1" presStyleCnt="3"/>
      <dgm:spPr/>
    </dgm:pt>
    <dgm:pt modelId="{479EB5F1-969C-44F6-B793-7B00A86B3439}" type="pres">
      <dgm:prSet presAssocID="{4EBC257C-A8F1-4681-879E-2130FEBDEA8B}" presName="connTx" presStyleLbl="parChTrans1D3" presStyleIdx="1" presStyleCnt="3"/>
      <dgm:spPr/>
    </dgm:pt>
    <dgm:pt modelId="{FA0CC562-CEC9-43FA-85D6-F46D340CFDDE}" type="pres">
      <dgm:prSet presAssocID="{9C6666E0-0FB3-466D-A64D-8EFF7AA56939}" presName="root2" presStyleCnt="0"/>
      <dgm:spPr/>
    </dgm:pt>
    <dgm:pt modelId="{5B5F8802-82FA-4F81-9F5F-5D846D78D1D3}" type="pres">
      <dgm:prSet presAssocID="{9C6666E0-0FB3-466D-A64D-8EFF7AA56939}" presName="LevelTwoTextNode" presStyleLbl="node3" presStyleIdx="1" presStyleCnt="3">
        <dgm:presLayoutVars>
          <dgm:chPref val="3"/>
        </dgm:presLayoutVars>
      </dgm:prSet>
      <dgm:spPr/>
    </dgm:pt>
    <dgm:pt modelId="{DF395BA8-369E-4287-B9A2-6410D2726F22}" type="pres">
      <dgm:prSet presAssocID="{9C6666E0-0FB3-466D-A64D-8EFF7AA56939}" presName="level3hierChild" presStyleCnt="0"/>
      <dgm:spPr/>
    </dgm:pt>
    <dgm:pt modelId="{04756E20-4B66-4116-B3D2-937C3753D859}" type="pres">
      <dgm:prSet presAssocID="{7D12973E-9287-43B9-9EC6-CBB57A44E1EE}" presName="conn2-1" presStyleLbl="parChTrans1D4" presStyleIdx="1" presStyleCnt="3"/>
      <dgm:spPr/>
    </dgm:pt>
    <dgm:pt modelId="{440BB5B7-7552-40EF-8402-3842759CC987}" type="pres">
      <dgm:prSet presAssocID="{7D12973E-9287-43B9-9EC6-CBB57A44E1EE}" presName="connTx" presStyleLbl="parChTrans1D4" presStyleIdx="1" presStyleCnt="3"/>
      <dgm:spPr/>
    </dgm:pt>
    <dgm:pt modelId="{7DAFB1C3-1BC4-4735-9FAD-2567151574F7}" type="pres">
      <dgm:prSet presAssocID="{B356C29B-6C79-4455-B9A8-F678B6E04B1E}" presName="root2" presStyleCnt="0"/>
      <dgm:spPr/>
    </dgm:pt>
    <dgm:pt modelId="{02B08E8B-E471-4012-973A-EB32D053406D}" type="pres">
      <dgm:prSet presAssocID="{B356C29B-6C79-4455-B9A8-F678B6E04B1E}" presName="LevelTwoTextNode" presStyleLbl="node4" presStyleIdx="1" presStyleCnt="3">
        <dgm:presLayoutVars>
          <dgm:chPref val="3"/>
        </dgm:presLayoutVars>
      </dgm:prSet>
      <dgm:spPr/>
    </dgm:pt>
    <dgm:pt modelId="{D0FB5A03-D040-4059-884F-1108D7AA6675}" type="pres">
      <dgm:prSet presAssocID="{B356C29B-6C79-4455-B9A8-F678B6E04B1E}" presName="level3hierChild" presStyleCnt="0"/>
      <dgm:spPr/>
    </dgm:pt>
    <dgm:pt modelId="{2438C9C5-4838-4D60-9CDD-42527B23123E}" type="pres">
      <dgm:prSet presAssocID="{05D563B2-EED4-41A1-A213-B2976F2BE3CE}" presName="conn2-1" presStyleLbl="parChTrans1D2" presStyleIdx="2" presStyleCnt="3"/>
      <dgm:spPr/>
    </dgm:pt>
    <dgm:pt modelId="{D753D159-9B06-49AC-8C41-0644D1107939}" type="pres">
      <dgm:prSet presAssocID="{05D563B2-EED4-41A1-A213-B2976F2BE3CE}" presName="connTx" presStyleLbl="parChTrans1D2" presStyleIdx="2" presStyleCnt="3"/>
      <dgm:spPr/>
    </dgm:pt>
    <dgm:pt modelId="{4553AEAE-F6A3-48B9-9645-4F8A324954CD}" type="pres">
      <dgm:prSet presAssocID="{BA77E238-F35D-4454-9A87-9826E8B71044}" presName="root2" presStyleCnt="0"/>
      <dgm:spPr/>
    </dgm:pt>
    <dgm:pt modelId="{18751CA9-3879-4833-BEDE-E7BFEB51657B}" type="pres">
      <dgm:prSet presAssocID="{BA77E238-F35D-4454-9A87-9826E8B71044}" presName="LevelTwoTextNode" presStyleLbl="node2" presStyleIdx="2" presStyleCnt="3">
        <dgm:presLayoutVars>
          <dgm:chPref val="3"/>
        </dgm:presLayoutVars>
      </dgm:prSet>
      <dgm:spPr/>
    </dgm:pt>
    <dgm:pt modelId="{5371B5A2-6E02-470A-A188-08FA221B2284}" type="pres">
      <dgm:prSet presAssocID="{BA77E238-F35D-4454-9A87-9826E8B71044}" presName="level3hierChild" presStyleCnt="0"/>
      <dgm:spPr/>
    </dgm:pt>
    <dgm:pt modelId="{F0E915CE-2323-4CE9-9556-8C7A94D6617E}" type="pres">
      <dgm:prSet presAssocID="{9F7ECA03-4C86-436F-A352-D3010CD06A8B}" presName="conn2-1" presStyleLbl="parChTrans1D3" presStyleIdx="2" presStyleCnt="3"/>
      <dgm:spPr/>
    </dgm:pt>
    <dgm:pt modelId="{D4F11048-3ED8-467A-9C7C-7FF6CDBC676C}" type="pres">
      <dgm:prSet presAssocID="{9F7ECA03-4C86-436F-A352-D3010CD06A8B}" presName="connTx" presStyleLbl="parChTrans1D3" presStyleIdx="2" presStyleCnt="3"/>
      <dgm:spPr/>
    </dgm:pt>
    <dgm:pt modelId="{F7FD6172-D439-4FE3-B76C-B59424B27342}" type="pres">
      <dgm:prSet presAssocID="{5DEC17D1-9913-4006-AA60-11F9BF0C8617}" presName="root2" presStyleCnt="0"/>
      <dgm:spPr/>
    </dgm:pt>
    <dgm:pt modelId="{AEDE9AED-60B7-4F4B-AAA2-14A177B43F3C}" type="pres">
      <dgm:prSet presAssocID="{5DEC17D1-9913-4006-AA60-11F9BF0C8617}" presName="LevelTwoTextNode" presStyleLbl="node3" presStyleIdx="2" presStyleCnt="3" custScaleY="162190">
        <dgm:presLayoutVars>
          <dgm:chPref val="3"/>
        </dgm:presLayoutVars>
      </dgm:prSet>
      <dgm:spPr/>
    </dgm:pt>
    <dgm:pt modelId="{F3AC25B0-D5BC-4B4A-885E-9F8E32A78CDF}" type="pres">
      <dgm:prSet presAssocID="{5DEC17D1-9913-4006-AA60-11F9BF0C8617}" presName="level3hierChild" presStyleCnt="0"/>
      <dgm:spPr/>
    </dgm:pt>
    <dgm:pt modelId="{64330172-DD28-4923-A205-393A0ADD8110}" type="pres">
      <dgm:prSet presAssocID="{56823812-EC12-4453-A411-ECF6AEC5F2F4}" presName="conn2-1" presStyleLbl="parChTrans1D4" presStyleIdx="2" presStyleCnt="3"/>
      <dgm:spPr/>
    </dgm:pt>
    <dgm:pt modelId="{5B892CA6-33D3-4C2C-AFBE-575D953071CA}" type="pres">
      <dgm:prSet presAssocID="{56823812-EC12-4453-A411-ECF6AEC5F2F4}" presName="connTx" presStyleLbl="parChTrans1D4" presStyleIdx="2" presStyleCnt="3"/>
      <dgm:spPr/>
    </dgm:pt>
    <dgm:pt modelId="{755AA89E-DB07-4D82-A854-EDD4D6F6D9E5}" type="pres">
      <dgm:prSet presAssocID="{95B203DD-CE4D-4483-BE0A-28E728B2D2A3}" presName="root2" presStyleCnt="0"/>
      <dgm:spPr/>
    </dgm:pt>
    <dgm:pt modelId="{97DAB362-273C-4895-801F-0D68BA5529D9}" type="pres">
      <dgm:prSet presAssocID="{95B203DD-CE4D-4483-BE0A-28E728B2D2A3}" presName="LevelTwoTextNode" presStyleLbl="node4" presStyleIdx="2" presStyleCnt="3">
        <dgm:presLayoutVars>
          <dgm:chPref val="3"/>
        </dgm:presLayoutVars>
      </dgm:prSet>
      <dgm:spPr/>
    </dgm:pt>
    <dgm:pt modelId="{BD409319-42B3-4763-9EE9-3372A1E3E4F0}" type="pres">
      <dgm:prSet presAssocID="{95B203DD-CE4D-4483-BE0A-28E728B2D2A3}" presName="level3hierChild" presStyleCnt="0"/>
      <dgm:spPr/>
    </dgm:pt>
  </dgm:ptLst>
  <dgm:cxnLst>
    <dgm:cxn modelId="{5E2AAE08-414A-4C4A-A8E3-4E5E4D4EB7E0}" srcId="{91165F76-3FBA-4683-B0B7-FB92833D4B73}" destId="{EFAD4070-9AB8-4886-92A1-18F771285F00}" srcOrd="0" destOrd="0" parTransId="{9B68B479-F399-4023-A4ED-5D75FF87F45C}" sibTransId="{632D3083-4299-4622-9E85-58F98785FD0F}"/>
    <dgm:cxn modelId="{EFC0A20B-8162-4DBC-BBCB-6C6244C04E26}" type="presOf" srcId="{05D563B2-EED4-41A1-A213-B2976F2BE3CE}" destId="{2438C9C5-4838-4D60-9CDD-42527B23123E}" srcOrd="0" destOrd="0" presId="urn:microsoft.com/office/officeart/2008/layout/HorizontalMultiLevelHierarchy"/>
    <dgm:cxn modelId="{3CAB550E-1439-44A5-B6A3-01D20A5F4E3B}" type="presOf" srcId="{DBF11B03-76DC-4693-8932-EF9AE8B98D2B}" destId="{EB1493B1-9860-49DD-88AC-D529BA3C8188}" srcOrd="0" destOrd="0" presId="urn:microsoft.com/office/officeart/2008/layout/HorizontalMultiLevelHierarchy"/>
    <dgm:cxn modelId="{76237810-89BE-4EE8-BE60-050B51FF05BF}" type="presOf" srcId="{EE9F7987-372D-4518-86C3-0AB9A0E90EBA}" destId="{7441D019-D914-441C-B8F5-5F858E3331CF}" srcOrd="0" destOrd="0" presId="urn:microsoft.com/office/officeart/2008/layout/HorizontalMultiLevelHierarchy"/>
    <dgm:cxn modelId="{C2A9291C-F490-488D-92B7-0C57DA894A08}" srcId="{9C6666E0-0FB3-466D-A64D-8EFF7AA56939}" destId="{B356C29B-6C79-4455-B9A8-F678B6E04B1E}" srcOrd="0" destOrd="0" parTransId="{7D12973E-9287-43B9-9EC6-CBB57A44E1EE}" sibTransId="{17AF9A45-1FE7-487D-B969-E197C1ACCBB7}"/>
    <dgm:cxn modelId="{D6594A2D-3A04-4A7F-8F81-572F32B2BF27}" type="presOf" srcId="{EFAD4070-9AB8-4886-92A1-18F771285F00}" destId="{54CD33A0-990F-412C-B435-698BD99C144C}" srcOrd="0" destOrd="0" presId="urn:microsoft.com/office/officeart/2008/layout/HorizontalMultiLevelHierarchy"/>
    <dgm:cxn modelId="{864F5F5B-DF58-4B19-9A3D-0A4410A75283}" type="presOf" srcId="{9F7ECA03-4C86-436F-A352-D3010CD06A8B}" destId="{F0E915CE-2323-4CE9-9556-8C7A94D6617E}" srcOrd="0" destOrd="0" presId="urn:microsoft.com/office/officeart/2008/layout/HorizontalMultiLevelHierarchy"/>
    <dgm:cxn modelId="{F9C13666-04BB-48EE-B49A-ECDBD3E9581D}" type="presOf" srcId="{9C6666E0-0FB3-466D-A64D-8EFF7AA56939}" destId="{5B5F8802-82FA-4F81-9F5F-5D846D78D1D3}" srcOrd="0" destOrd="0" presId="urn:microsoft.com/office/officeart/2008/layout/HorizontalMultiLevelHierarchy"/>
    <dgm:cxn modelId="{60C17166-E6E9-476D-999C-DA9EC63BC626}" srcId="{5DEC17D1-9913-4006-AA60-11F9BF0C8617}" destId="{95B203DD-CE4D-4483-BE0A-28E728B2D2A3}" srcOrd="0" destOrd="0" parTransId="{56823812-EC12-4453-A411-ECF6AEC5F2F4}" sibTransId="{6A5DBDE6-2FA1-4434-B3A7-3C78703A649C}"/>
    <dgm:cxn modelId="{6507D146-6ED3-4B24-94C6-A4E99D89F24E}" type="presOf" srcId="{DBF11B03-76DC-4693-8932-EF9AE8B98D2B}" destId="{FEDAEC81-6B6E-4AB5-8802-8C566913269C}" srcOrd="1" destOrd="0" presId="urn:microsoft.com/office/officeart/2008/layout/HorizontalMultiLevelHierarchy"/>
    <dgm:cxn modelId="{C0FE194D-99E8-4903-A610-10F7D65F3B5F}" type="presOf" srcId="{56823812-EC12-4453-A411-ECF6AEC5F2F4}" destId="{64330172-DD28-4923-A205-393A0ADD8110}" srcOrd="0" destOrd="0" presId="urn:microsoft.com/office/officeart/2008/layout/HorizontalMultiLevelHierarchy"/>
    <dgm:cxn modelId="{3738376F-7FDA-4223-917E-776F5C316A94}" srcId="{91165F76-3FBA-4683-B0B7-FB92833D4B73}" destId="{BA77E238-F35D-4454-9A87-9826E8B71044}" srcOrd="2" destOrd="0" parTransId="{05D563B2-EED4-41A1-A213-B2976F2BE3CE}" sibTransId="{26066F2F-855E-4BC0-AB9E-50426046E69F}"/>
    <dgm:cxn modelId="{1A6D7750-4ABA-4012-B253-F8A7E2814EF7}" type="presOf" srcId="{91165F76-3FBA-4683-B0B7-FB92833D4B73}" destId="{DE994D30-85EA-4282-A0AF-1E409E56E277}" srcOrd="0" destOrd="0" presId="urn:microsoft.com/office/officeart/2008/layout/HorizontalMultiLevelHierarchy"/>
    <dgm:cxn modelId="{8EAEA673-0476-4DF8-81E6-41C4D12B3518}" type="presOf" srcId="{254FD308-1242-47B5-BEBE-8FF6CC1312D8}" destId="{15FDE926-8DB4-457D-AEFD-928C0CC1A164}" srcOrd="0" destOrd="0" presId="urn:microsoft.com/office/officeart/2008/layout/HorizontalMultiLevelHierarchy"/>
    <dgm:cxn modelId="{4226BE73-240E-4D73-AAAE-472FDA8CABB7}" type="presOf" srcId="{9B68B479-F399-4023-A4ED-5D75FF87F45C}" destId="{0F8ADC68-EB7B-43A1-82BD-DD4DC8BCF6E7}" srcOrd="1" destOrd="0" presId="urn:microsoft.com/office/officeart/2008/layout/HorizontalMultiLevelHierarchy"/>
    <dgm:cxn modelId="{68BF6F78-DE6A-4870-95A7-16DBC7ABA5B4}" type="presOf" srcId="{C20C8E7F-370D-46F6-B660-B605391CC9CA}" destId="{0563A345-95FF-44B1-AED2-491C98C6AAB5}" srcOrd="1" destOrd="0" presId="urn:microsoft.com/office/officeart/2008/layout/HorizontalMultiLevelHierarchy"/>
    <dgm:cxn modelId="{9198577C-127F-44E7-92F8-D751C7B503C8}" type="presOf" srcId="{B356C29B-6C79-4455-B9A8-F678B6E04B1E}" destId="{02B08E8B-E471-4012-973A-EB32D053406D}" srcOrd="0" destOrd="0" presId="urn:microsoft.com/office/officeart/2008/layout/HorizontalMultiLevelHierarchy"/>
    <dgm:cxn modelId="{D672087D-3861-4588-9CD6-3F57D18136E7}" type="presOf" srcId="{5DEC17D1-9913-4006-AA60-11F9BF0C8617}" destId="{AEDE9AED-60B7-4F4B-AAA2-14A177B43F3C}" srcOrd="0" destOrd="0" presId="urn:microsoft.com/office/officeart/2008/layout/HorizontalMultiLevelHierarchy"/>
    <dgm:cxn modelId="{0031C97D-6F20-4129-AF90-134DDB7A4665}" type="presOf" srcId="{9F7ECA03-4C86-436F-A352-D3010CD06A8B}" destId="{D4F11048-3ED8-467A-9C7C-7FF6CDBC676C}" srcOrd="1" destOrd="0" presId="urn:microsoft.com/office/officeart/2008/layout/HorizontalMultiLevelHierarchy"/>
    <dgm:cxn modelId="{B4D9769E-4837-4DAA-8AB7-C5FD34363789}" type="presOf" srcId="{C20C8E7F-370D-46F6-B660-B605391CC9CA}" destId="{C0DD8DB5-DD59-4D65-A498-3D437BC625B3}" srcOrd="0" destOrd="0" presId="urn:microsoft.com/office/officeart/2008/layout/HorizontalMultiLevelHierarchy"/>
    <dgm:cxn modelId="{FF84CDA7-EB4A-4140-B3BE-5FC017DAD1A4}" type="presOf" srcId="{BB9E8076-7CA3-44CA-9745-8C2E0E2A692F}" destId="{5EBEEB77-CE4E-43CC-9622-954EAB664A88}" srcOrd="0" destOrd="0" presId="urn:microsoft.com/office/officeart/2008/layout/HorizontalMultiLevelHierarchy"/>
    <dgm:cxn modelId="{1B8490AA-B941-4CA4-BBC6-CD8426EF6BA0}" srcId="{BB9E8076-7CA3-44CA-9745-8C2E0E2A692F}" destId="{9C6666E0-0FB3-466D-A64D-8EFF7AA56939}" srcOrd="0" destOrd="0" parTransId="{4EBC257C-A8F1-4681-879E-2130FEBDEA8B}" sibTransId="{A93079EF-FF03-4275-81DB-7EC4A1C91599}"/>
    <dgm:cxn modelId="{C44EC4AA-4219-4EE8-9B81-7364AB910397}" type="presOf" srcId="{60E20050-803F-40F1-8CC5-5E35092BFF72}" destId="{40230EFD-9FF4-4CC2-B3D0-48CA071FB11B}" srcOrd="1" destOrd="0" presId="urn:microsoft.com/office/officeart/2008/layout/HorizontalMultiLevelHierarchy"/>
    <dgm:cxn modelId="{8B6348AF-52EC-4752-A09F-E1ADE3CAD564}" type="presOf" srcId="{60E20050-803F-40F1-8CC5-5E35092BFF72}" destId="{2E7B243C-BF16-49B3-9045-134FB3C0CCA7}" srcOrd="0" destOrd="0" presId="urn:microsoft.com/office/officeart/2008/layout/HorizontalMultiLevelHierarchy"/>
    <dgm:cxn modelId="{2906FFB3-AE76-48C0-A19E-7F206D7DC3B0}" srcId="{EFAD4070-9AB8-4886-92A1-18F771285F00}" destId="{FF335A61-A6C1-4BEF-8D50-343292A8CFD9}" srcOrd="0" destOrd="0" parTransId="{DBF11B03-76DC-4693-8932-EF9AE8B98D2B}" sibTransId="{C24B76CF-0C91-4198-A449-9BD8E708939C}"/>
    <dgm:cxn modelId="{1646EFB9-19E9-4D2F-A0F0-3ACB109F12F6}" type="presOf" srcId="{7D12973E-9287-43B9-9EC6-CBB57A44E1EE}" destId="{04756E20-4B66-4116-B3D2-937C3753D859}" srcOrd="0" destOrd="0" presId="urn:microsoft.com/office/officeart/2008/layout/HorizontalMultiLevelHierarchy"/>
    <dgm:cxn modelId="{9F953EC8-E5FC-49E6-BEEF-E4EFB0F1532E}" srcId="{BA77E238-F35D-4454-9A87-9826E8B71044}" destId="{5DEC17D1-9913-4006-AA60-11F9BF0C8617}" srcOrd="0" destOrd="0" parTransId="{9F7ECA03-4C86-436F-A352-D3010CD06A8B}" sibTransId="{4ED3E10E-88DC-4F92-9BCF-32C243982AD3}"/>
    <dgm:cxn modelId="{233106CB-DF77-4006-922A-332343F45F3D}" type="presOf" srcId="{05D563B2-EED4-41A1-A213-B2976F2BE3CE}" destId="{D753D159-9B06-49AC-8C41-0644D1107939}" srcOrd="1" destOrd="0" presId="urn:microsoft.com/office/officeart/2008/layout/HorizontalMultiLevelHierarchy"/>
    <dgm:cxn modelId="{E3D3ADCC-8ABD-426C-965B-FDBFD74F5908}" srcId="{EE9F7987-372D-4518-86C3-0AB9A0E90EBA}" destId="{91165F76-3FBA-4683-B0B7-FB92833D4B73}" srcOrd="0" destOrd="0" parTransId="{135B030E-C0A2-47B7-BCEB-DBA2D7F26D10}" sibTransId="{FDC970DF-D377-48C4-BD87-9C9E764050CB}"/>
    <dgm:cxn modelId="{0D2624D3-1019-42AE-A9A0-9A7EE45E5191}" type="presOf" srcId="{4EBC257C-A8F1-4681-879E-2130FEBDEA8B}" destId="{479EB5F1-969C-44F6-B793-7B00A86B3439}" srcOrd="1" destOrd="0" presId="urn:microsoft.com/office/officeart/2008/layout/HorizontalMultiLevelHierarchy"/>
    <dgm:cxn modelId="{FDCC5FD4-1D80-4042-B1F2-674B7E86E1B9}" type="presOf" srcId="{9B68B479-F399-4023-A4ED-5D75FF87F45C}" destId="{B6A3761D-E171-4C5C-A49C-EB231469E8AF}" srcOrd="0" destOrd="0" presId="urn:microsoft.com/office/officeart/2008/layout/HorizontalMultiLevelHierarchy"/>
    <dgm:cxn modelId="{4DD9C6DA-5820-4289-A642-EFD0F2DEB07A}" type="presOf" srcId="{FF335A61-A6C1-4BEF-8D50-343292A8CFD9}" destId="{4FCF6D34-318F-4B9E-B05E-969AF88E60A8}" srcOrd="0" destOrd="0" presId="urn:microsoft.com/office/officeart/2008/layout/HorizontalMultiLevelHierarchy"/>
    <dgm:cxn modelId="{5B6B05DE-533A-4042-9290-968193F11FEC}" type="presOf" srcId="{4EBC257C-A8F1-4681-879E-2130FEBDEA8B}" destId="{888FBE93-2031-4E2D-87A0-3A2BC2447739}" srcOrd="0" destOrd="0" presId="urn:microsoft.com/office/officeart/2008/layout/HorizontalMultiLevelHierarchy"/>
    <dgm:cxn modelId="{CA3A59E1-D20E-49EA-8AC2-15D4246EFF64}" type="presOf" srcId="{56823812-EC12-4453-A411-ECF6AEC5F2F4}" destId="{5B892CA6-33D3-4C2C-AFBE-575D953071CA}" srcOrd="1" destOrd="0" presId="urn:microsoft.com/office/officeart/2008/layout/HorizontalMultiLevelHierarchy"/>
    <dgm:cxn modelId="{204E5CE3-0320-470E-B96F-2E0A692CD69E}" type="presOf" srcId="{95B203DD-CE4D-4483-BE0A-28E728B2D2A3}" destId="{97DAB362-273C-4895-801F-0D68BA5529D9}" srcOrd="0" destOrd="0" presId="urn:microsoft.com/office/officeart/2008/layout/HorizontalMultiLevelHierarchy"/>
    <dgm:cxn modelId="{545112E5-1379-49ED-8399-053091E359A8}" srcId="{91165F76-3FBA-4683-B0B7-FB92833D4B73}" destId="{BB9E8076-7CA3-44CA-9745-8C2E0E2A692F}" srcOrd="1" destOrd="0" parTransId="{60E20050-803F-40F1-8CC5-5E35092BFF72}" sibTransId="{9752B29D-7831-41BE-89EA-ADFE6D115E84}"/>
    <dgm:cxn modelId="{2969D4E6-6BEE-4948-8ADB-87044FE0970A}" srcId="{FF335A61-A6C1-4BEF-8D50-343292A8CFD9}" destId="{254FD308-1242-47B5-BEBE-8FF6CC1312D8}" srcOrd="0" destOrd="0" parTransId="{C20C8E7F-370D-46F6-B660-B605391CC9CA}" sibTransId="{EC236109-55C8-4410-B5A5-1AE49EF33D52}"/>
    <dgm:cxn modelId="{6AA073F1-F499-4510-98BD-076045901E30}" type="presOf" srcId="{BA77E238-F35D-4454-9A87-9826E8B71044}" destId="{18751CA9-3879-4833-BEDE-E7BFEB51657B}" srcOrd="0" destOrd="0" presId="urn:microsoft.com/office/officeart/2008/layout/HorizontalMultiLevelHierarchy"/>
    <dgm:cxn modelId="{DF05B3F9-B2DE-4D4F-A931-FA0364A2B806}" type="presOf" srcId="{7D12973E-9287-43B9-9EC6-CBB57A44E1EE}" destId="{440BB5B7-7552-40EF-8402-3842759CC987}" srcOrd="1" destOrd="0" presId="urn:microsoft.com/office/officeart/2008/layout/HorizontalMultiLevelHierarchy"/>
    <dgm:cxn modelId="{56731BB0-05AC-4A93-BD2C-220310409AEA}" type="presParOf" srcId="{7441D019-D914-441C-B8F5-5F858E3331CF}" destId="{E808A010-0FE9-4E0A-BFD4-128F79BF124E}" srcOrd="0" destOrd="0" presId="urn:microsoft.com/office/officeart/2008/layout/HorizontalMultiLevelHierarchy"/>
    <dgm:cxn modelId="{D51B8FAC-DAAF-4B42-B733-B154688BF17F}" type="presParOf" srcId="{E808A010-0FE9-4E0A-BFD4-128F79BF124E}" destId="{DE994D30-85EA-4282-A0AF-1E409E56E277}" srcOrd="0" destOrd="0" presId="urn:microsoft.com/office/officeart/2008/layout/HorizontalMultiLevelHierarchy"/>
    <dgm:cxn modelId="{EF0E73B6-C263-4A86-9629-FACF9CF40D63}" type="presParOf" srcId="{E808A010-0FE9-4E0A-BFD4-128F79BF124E}" destId="{17518AD3-6AD8-444B-AF56-127CF28BC727}" srcOrd="1" destOrd="0" presId="urn:microsoft.com/office/officeart/2008/layout/HorizontalMultiLevelHierarchy"/>
    <dgm:cxn modelId="{7DDACED2-1D37-420F-BA84-6E52D284B7AA}" type="presParOf" srcId="{17518AD3-6AD8-444B-AF56-127CF28BC727}" destId="{B6A3761D-E171-4C5C-A49C-EB231469E8AF}" srcOrd="0" destOrd="0" presId="urn:microsoft.com/office/officeart/2008/layout/HorizontalMultiLevelHierarchy"/>
    <dgm:cxn modelId="{DC6B5A1F-F2C1-4AE1-8D12-E7891CE6FAD2}" type="presParOf" srcId="{B6A3761D-E171-4C5C-A49C-EB231469E8AF}" destId="{0F8ADC68-EB7B-43A1-82BD-DD4DC8BCF6E7}" srcOrd="0" destOrd="0" presId="urn:microsoft.com/office/officeart/2008/layout/HorizontalMultiLevelHierarchy"/>
    <dgm:cxn modelId="{878BDB8F-CB28-4CDF-93F0-856091D52F20}" type="presParOf" srcId="{17518AD3-6AD8-444B-AF56-127CF28BC727}" destId="{C09AE26F-3B4F-42F0-B171-CEE42D6D547B}" srcOrd="1" destOrd="0" presId="urn:microsoft.com/office/officeart/2008/layout/HorizontalMultiLevelHierarchy"/>
    <dgm:cxn modelId="{FEBCB113-DFBB-4C71-96AD-6D0603A93533}" type="presParOf" srcId="{C09AE26F-3B4F-42F0-B171-CEE42D6D547B}" destId="{54CD33A0-990F-412C-B435-698BD99C144C}" srcOrd="0" destOrd="0" presId="urn:microsoft.com/office/officeart/2008/layout/HorizontalMultiLevelHierarchy"/>
    <dgm:cxn modelId="{B14EF5B2-ABB0-4719-8FBE-41403A6BA20C}" type="presParOf" srcId="{C09AE26F-3B4F-42F0-B171-CEE42D6D547B}" destId="{C8001477-3515-4230-A39A-89183608CDF4}" srcOrd="1" destOrd="0" presId="urn:microsoft.com/office/officeart/2008/layout/HorizontalMultiLevelHierarchy"/>
    <dgm:cxn modelId="{CE9E4B08-8BFF-4AF1-BD8A-5FEE0CF680C5}" type="presParOf" srcId="{C8001477-3515-4230-A39A-89183608CDF4}" destId="{EB1493B1-9860-49DD-88AC-D529BA3C8188}" srcOrd="0" destOrd="0" presId="urn:microsoft.com/office/officeart/2008/layout/HorizontalMultiLevelHierarchy"/>
    <dgm:cxn modelId="{A33FC2F9-3A34-4E9B-8FAD-6061962E61A0}" type="presParOf" srcId="{EB1493B1-9860-49DD-88AC-D529BA3C8188}" destId="{FEDAEC81-6B6E-4AB5-8802-8C566913269C}" srcOrd="0" destOrd="0" presId="urn:microsoft.com/office/officeart/2008/layout/HorizontalMultiLevelHierarchy"/>
    <dgm:cxn modelId="{19758950-2240-459A-85DF-03B1466B207A}" type="presParOf" srcId="{C8001477-3515-4230-A39A-89183608CDF4}" destId="{6157CFBA-2E17-4FE9-87BE-86416F221CBD}" srcOrd="1" destOrd="0" presId="urn:microsoft.com/office/officeart/2008/layout/HorizontalMultiLevelHierarchy"/>
    <dgm:cxn modelId="{FF7A38D6-2E85-42D5-91E9-66E6F008333C}" type="presParOf" srcId="{6157CFBA-2E17-4FE9-87BE-86416F221CBD}" destId="{4FCF6D34-318F-4B9E-B05E-969AF88E60A8}" srcOrd="0" destOrd="0" presId="urn:microsoft.com/office/officeart/2008/layout/HorizontalMultiLevelHierarchy"/>
    <dgm:cxn modelId="{DE56D5D5-5113-4F96-93D3-0D62E559B9D4}" type="presParOf" srcId="{6157CFBA-2E17-4FE9-87BE-86416F221CBD}" destId="{0D9D2B3A-AE4A-4FD5-8877-E29FE0B82B29}" srcOrd="1" destOrd="0" presId="urn:microsoft.com/office/officeart/2008/layout/HorizontalMultiLevelHierarchy"/>
    <dgm:cxn modelId="{6AE572FC-EFD5-4658-9C37-85670B98518A}" type="presParOf" srcId="{0D9D2B3A-AE4A-4FD5-8877-E29FE0B82B29}" destId="{C0DD8DB5-DD59-4D65-A498-3D437BC625B3}" srcOrd="0" destOrd="0" presId="urn:microsoft.com/office/officeart/2008/layout/HorizontalMultiLevelHierarchy"/>
    <dgm:cxn modelId="{A76A5E72-FA00-43A7-9373-4D4A5D0716BA}" type="presParOf" srcId="{C0DD8DB5-DD59-4D65-A498-3D437BC625B3}" destId="{0563A345-95FF-44B1-AED2-491C98C6AAB5}" srcOrd="0" destOrd="0" presId="urn:microsoft.com/office/officeart/2008/layout/HorizontalMultiLevelHierarchy"/>
    <dgm:cxn modelId="{585319B9-96B6-4E3F-BBFD-9C85C19B9050}" type="presParOf" srcId="{0D9D2B3A-AE4A-4FD5-8877-E29FE0B82B29}" destId="{67FB5F0C-52F9-46AF-A898-A22ABA2D1D48}" srcOrd="1" destOrd="0" presId="urn:microsoft.com/office/officeart/2008/layout/HorizontalMultiLevelHierarchy"/>
    <dgm:cxn modelId="{0A5EA490-4D9F-4711-AD2A-DB7B53759010}" type="presParOf" srcId="{67FB5F0C-52F9-46AF-A898-A22ABA2D1D48}" destId="{15FDE926-8DB4-457D-AEFD-928C0CC1A164}" srcOrd="0" destOrd="0" presId="urn:microsoft.com/office/officeart/2008/layout/HorizontalMultiLevelHierarchy"/>
    <dgm:cxn modelId="{95CA6F60-468D-4A9A-9D30-C6DC93BC8A0E}" type="presParOf" srcId="{67FB5F0C-52F9-46AF-A898-A22ABA2D1D48}" destId="{90390001-CAD4-4F12-A056-A4239D92CA6B}" srcOrd="1" destOrd="0" presId="urn:microsoft.com/office/officeart/2008/layout/HorizontalMultiLevelHierarchy"/>
    <dgm:cxn modelId="{22DD6269-8627-4A87-BA8C-CF857EB19EE6}" type="presParOf" srcId="{17518AD3-6AD8-444B-AF56-127CF28BC727}" destId="{2E7B243C-BF16-49B3-9045-134FB3C0CCA7}" srcOrd="2" destOrd="0" presId="urn:microsoft.com/office/officeart/2008/layout/HorizontalMultiLevelHierarchy"/>
    <dgm:cxn modelId="{7F0C4ADC-8226-4527-A34B-2C5DA446CC01}" type="presParOf" srcId="{2E7B243C-BF16-49B3-9045-134FB3C0CCA7}" destId="{40230EFD-9FF4-4CC2-B3D0-48CA071FB11B}" srcOrd="0" destOrd="0" presId="urn:microsoft.com/office/officeart/2008/layout/HorizontalMultiLevelHierarchy"/>
    <dgm:cxn modelId="{00AECE09-7298-4CE3-8964-3B082B2D3A1F}" type="presParOf" srcId="{17518AD3-6AD8-444B-AF56-127CF28BC727}" destId="{A324ABDF-62E0-46A7-8B0E-D8EDFEEA67BD}" srcOrd="3" destOrd="0" presId="urn:microsoft.com/office/officeart/2008/layout/HorizontalMultiLevelHierarchy"/>
    <dgm:cxn modelId="{D44F72ED-3FDC-43D5-9E8A-922FEF05DEC3}" type="presParOf" srcId="{A324ABDF-62E0-46A7-8B0E-D8EDFEEA67BD}" destId="{5EBEEB77-CE4E-43CC-9622-954EAB664A88}" srcOrd="0" destOrd="0" presId="urn:microsoft.com/office/officeart/2008/layout/HorizontalMultiLevelHierarchy"/>
    <dgm:cxn modelId="{3DDD9EB9-A7B6-4F26-90C7-7DCC1F20947F}" type="presParOf" srcId="{A324ABDF-62E0-46A7-8B0E-D8EDFEEA67BD}" destId="{07A14194-77D1-4522-A30B-42B0C52BF202}" srcOrd="1" destOrd="0" presId="urn:microsoft.com/office/officeart/2008/layout/HorizontalMultiLevelHierarchy"/>
    <dgm:cxn modelId="{531D7D40-70E1-40C0-9D16-A1063A4A24D6}" type="presParOf" srcId="{07A14194-77D1-4522-A30B-42B0C52BF202}" destId="{888FBE93-2031-4E2D-87A0-3A2BC2447739}" srcOrd="0" destOrd="0" presId="urn:microsoft.com/office/officeart/2008/layout/HorizontalMultiLevelHierarchy"/>
    <dgm:cxn modelId="{1A70C6D9-0C12-453A-9199-1C7831BD8B6E}" type="presParOf" srcId="{888FBE93-2031-4E2D-87A0-3A2BC2447739}" destId="{479EB5F1-969C-44F6-B793-7B00A86B3439}" srcOrd="0" destOrd="0" presId="urn:microsoft.com/office/officeart/2008/layout/HorizontalMultiLevelHierarchy"/>
    <dgm:cxn modelId="{C9AA0C3C-B24E-4F2C-8BF6-A5D8186180D9}" type="presParOf" srcId="{07A14194-77D1-4522-A30B-42B0C52BF202}" destId="{FA0CC562-CEC9-43FA-85D6-F46D340CFDDE}" srcOrd="1" destOrd="0" presId="urn:microsoft.com/office/officeart/2008/layout/HorizontalMultiLevelHierarchy"/>
    <dgm:cxn modelId="{3E217AA1-2CA4-4EF9-BBBA-DC845390786A}" type="presParOf" srcId="{FA0CC562-CEC9-43FA-85D6-F46D340CFDDE}" destId="{5B5F8802-82FA-4F81-9F5F-5D846D78D1D3}" srcOrd="0" destOrd="0" presId="urn:microsoft.com/office/officeart/2008/layout/HorizontalMultiLevelHierarchy"/>
    <dgm:cxn modelId="{EAFBAE25-C0B4-4C91-A509-D38CFFF4F7E1}" type="presParOf" srcId="{FA0CC562-CEC9-43FA-85D6-F46D340CFDDE}" destId="{DF395BA8-369E-4287-B9A2-6410D2726F22}" srcOrd="1" destOrd="0" presId="urn:microsoft.com/office/officeart/2008/layout/HorizontalMultiLevelHierarchy"/>
    <dgm:cxn modelId="{3715CCEC-47E8-478D-9DC7-6BF6060A079E}" type="presParOf" srcId="{DF395BA8-369E-4287-B9A2-6410D2726F22}" destId="{04756E20-4B66-4116-B3D2-937C3753D859}" srcOrd="0" destOrd="0" presId="urn:microsoft.com/office/officeart/2008/layout/HorizontalMultiLevelHierarchy"/>
    <dgm:cxn modelId="{784AA484-728A-4AA4-AB23-A0D51C029A18}" type="presParOf" srcId="{04756E20-4B66-4116-B3D2-937C3753D859}" destId="{440BB5B7-7552-40EF-8402-3842759CC987}" srcOrd="0" destOrd="0" presId="urn:microsoft.com/office/officeart/2008/layout/HorizontalMultiLevelHierarchy"/>
    <dgm:cxn modelId="{F1841B07-C2ED-4DB9-882D-FBEBE856FFA8}" type="presParOf" srcId="{DF395BA8-369E-4287-B9A2-6410D2726F22}" destId="{7DAFB1C3-1BC4-4735-9FAD-2567151574F7}" srcOrd="1" destOrd="0" presId="urn:microsoft.com/office/officeart/2008/layout/HorizontalMultiLevelHierarchy"/>
    <dgm:cxn modelId="{82F07BE1-F2A2-4A2F-9CD2-BF4B455529E1}" type="presParOf" srcId="{7DAFB1C3-1BC4-4735-9FAD-2567151574F7}" destId="{02B08E8B-E471-4012-973A-EB32D053406D}" srcOrd="0" destOrd="0" presId="urn:microsoft.com/office/officeart/2008/layout/HorizontalMultiLevelHierarchy"/>
    <dgm:cxn modelId="{1F5BE33E-4FAF-433F-A829-7CC0722922A5}" type="presParOf" srcId="{7DAFB1C3-1BC4-4735-9FAD-2567151574F7}" destId="{D0FB5A03-D040-4059-884F-1108D7AA6675}" srcOrd="1" destOrd="0" presId="urn:microsoft.com/office/officeart/2008/layout/HorizontalMultiLevelHierarchy"/>
    <dgm:cxn modelId="{D8C8291E-48E9-4A04-A846-129B1C9E56A0}" type="presParOf" srcId="{17518AD3-6AD8-444B-AF56-127CF28BC727}" destId="{2438C9C5-4838-4D60-9CDD-42527B23123E}" srcOrd="4" destOrd="0" presId="urn:microsoft.com/office/officeart/2008/layout/HorizontalMultiLevelHierarchy"/>
    <dgm:cxn modelId="{DFDCC4CC-1900-42C8-BA1C-F6F132BAA264}" type="presParOf" srcId="{2438C9C5-4838-4D60-9CDD-42527B23123E}" destId="{D753D159-9B06-49AC-8C41-0644D1107939}" srcOrd="0" destOrd="0" presId="urn:microsoft.com/office/officeart/2008/layout/HorizontalMultiLevelHierarchy"/>
    <dgm:cxn modelId="{1F62B0C1-2784-42EE-9DF9-7E6F2150C732}" type="presParOf" srcId="{17518AD3-6AD8-444B-AF56-127CF28BC727}" destId="{4553AEAE-F6A3-48B9-9645-4F8A324954CD}" srcOrd="5" destOrd="0" presId="urn:microsoft.com/office/officeart/2008/layout/HorizontalMultiLevelHierarchy"/>
    <dgm:cxn modelId="{68E9AF96-0BBA-4E70-8A67-60404F1066B9}" type="presParOf" srcId="{4553AEAE-F6A3-48B9-9645-4F8A324954CD}" destId="{18751CA9-3879-4833-BEDE-E7BFEB51657B}" srcOrd="0" destOrd="0" presId="urn:microsoft.com/office/officeart/2008/layout/HorizontalMultiLevelHierarchy"/>
    <dgm:cxn modelId="{A060BFA2-C8A0-4266-93AA-2215490556E6}" type="presParOf" srcId="{4553AEAE-F6A3-48B9-9645-4F8A324954CD}" destId="{5371B5A2-6E02-470A-A188-08FA221B2284}" srcOrd="1" destOrd="0" presId="urn:microsoft.com/office/officeart/2008/layout/HorizontalMultiLevelHierarchy"/>
    <dgm:cxn modelId="{DFAA69C6-9293-4780-B7E0-0F4197DDDB99}" type="presParOf" srcId="{5371B5A2-6E02-470A-A188-08FA221B2284}" destId="{F0E915CE-2323-4CE9-9556-8C7A94D6617E}" srcOrd="0" destOrd="0" presId="urn:microsoft.com/office/officeart/2008/layout/HorizontalMultiLevelHierarchy"/>
    <dgm:cxn modelId="{9CCB9C6C-7AD6-4B6A-897B-C131157EDD71}" type="presParOf" srcId="{F0E915CE-2323-4CE9-9556-8C7A94D6617E}" destId="{D4F11048-3ED8-467A-9C7C-7FF6CDBC676C}" srcOrd="0" destOrd="0" presId="urn:microsoft.com/office/officeart/2008/layout/HorizontalMultiLevelHierarchy"/>
    <dgm:cxn modelId="{EA84FAD7-C47F-45D8-B9C2-99E2F4F53F85}" type="presParOf" srcId="{5371B5A2-6E02-470A-A188-08FA221B2284}" destId="{F7FD6172-D439-4FE3-B76C-B59424B27342}" srcOrd="1" destOrd="0" presId="urn:microsoft.com/office/officeart/2008/layout/HorizontalMultiLevelHierarchy"/>
    <dgm:cxn modelId="{1A4E6ED5-1F35-4DD1-890D-9E6B7988CF5C}" type="presParOf" srcId="{F7FD6172-D439-4FE3-B76C-B59424B27342}" destId="{AEDE9AED-60B7-4F4B-AAA2-14A177B43F3C}" srcOrd="0" destOrd="0" presId="urn:microsoft.com/office/officeart/2008/layout/HorizontalMultiLevelHierarchy"/>
    <dgm:cxn modelId="{6760E533-D0F0-4DED-BE0A-B9D1CAFD7474}" type="presParOf" srcId="{F7FD6172-D439-4FE3-B76C-B59424B27342}" destId="{F3AC25B0-D5BC-4B4A-885E-9F8E32A78CDF}" srcOrd="1" destOrd="0" presId="urn:microsoft.com/office/officeart/2008/layout/HorizontalMultiLevelHierarchy"/>
    <dgm:cxn modelId="{48F42804-1388-4882-9D07-5237E8512C10}" type="presParOf" srcId="{F3AC25B0-D5BC-4B4A-885E-9F8E32A78CDF}" destId="{64330172-DD28-4923-A205-393A0ADD8110}" srcOrd="0" destOrd="0" presId="urn:microsoft.com/office/officeart/2008/layout/HorizontalMultiLevelHierarchy"/>
    <dgm:cxn modelId="{91BB9D76-835B-4A8A-8B0D-DB75BEAA5167}" type="presParOf" srcId="{64330172-DD28-4923-A205-393A0ADD8110}" destId="{5B892CA6-33D3-4C2C-AFBE-575D953071CA}" srcOrd="0" destOrd="0" presId="urn:microsoft.com/office/officeart/2008/layout/HorizontalMultiLevelHierarchy"/>
    <dgm:cxn modelId="{0EBA629B-7CFF-4483-982C-2E3CB81B3216}" type="presParOf" srcId="{F3AC25B0-D5BC-4B4A-885E-9F8E32A78CDF}" destId="{755AA89E-DB07-4D82-A854-EDD4D6F6D9E5}" srcOrd="1" destOrd="0" presId="urn:microsoft.com/office/officeart/2008/layout/HorizontalMultiLevelHierarchy"/>
    <dgm:cxn modelId="{68B039DA-45F0-4A07-A33D-6D059BE1A6A7}" type="presParOf" srcId="{755AA89E-DB07-4D82-A854-EDD4D6F6D9E5}" destId="{97DAB362-273C-4895-801F-0D68BA5529D9}" srcOrd="0" destOrd="0" presId="urn:microsoft.com/office/officeart/2008/layout/HorizontalMultiLevelHierarchy"/>
    <dgm:cxn modelId="{7D717ED5-5FB6-4057-B614-89F298235668}" type="presParOf" srcId="{755AA89E-DB07-4D82-A854-EDD4D6F6D9E5}" destId="{BD409319-42B3-4763-9EE9-3372A1E3E4F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D32074-8128-4991-8D7C-7E4A899FE045}">
      <dsp:nvSpPr>
        <dsp:cNvPr id="0" name=""/>
        <dsp:cNvSpPr/>
      </dsp:nvSpPr>
      <dsp:spPr>
        <a:xfrm>
          <a:off x="3578169" y="2481980"/>
          <a:ext cx="109736" cy="480752"/>
        </a:xfrm>
        <a:custGeom>
          <a:avLst/>
          <a:gdLst/>
          <a:ahLst/>
          <a:cxnLst/>
          <a:rect l="0" t="0" r="0" b="0"/>
          <a:pathLst>
            <a:path>
              <a:moveTo>
                <a:pt x="109736" y="0"/>
              </a:moveTo>
              <a:lnTo>
                <a:pt x="109736" y="480752"/>
              </a:lnTo>
              <a:lnTo>
                <a:pt x="0" y="4807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339CA2-E087-4BB3-BF1D-9FC90C58305D}">
      <dsp:nvSpPr>
        <dsp:cNvPr id="0" name=""/>
        <dsp:cNvSpPr/>
      </dsp:nvSpPr>
      <dsp:spPr>
        <a:xfrm>
          <a:off x="3687906" y="2481980"/>
          <a:ext cx="3161468" cy="9615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1767"/>
              </a:lnTo>
              <a:lnTo>
                <a:pt x="3161468" y="851767"/>
              </a:lnTo>
              <a:lnTo>
                <a:pt x="3161468" y="9615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F72F75-6313-4BCA-AA54-A6D438F324C5}">
      <dsp:nvSpPr>
        <dsp:cNvPr id="0" name=""/>
        <dsp:cNvSpPr/>
      </dsp:nvSpPr>
      <dsp:spPr>
        <a:xfrm>
          <a:off x="3687906" y="2481980"/>
          <a:ext cx="1896880" cy="9615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1767"/>
              </a:lnTo>
              <a:lnTo>
                <a:pt x="1896880" y="851767"/>
              </a:lnTo>
              <a:lnTo>
                <a:pt x="1896880" y="9615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3AE3EC-7F79-439E-A3A3-98A63F236745}">
      <dsp:nvSpPr>
        <dsp:cNvPr id="0" name=""/>
        <dsp:cNvSpPr/>
      </dsp:nvSpPr>
      <dsp:spPr>
        <a:xfrm>
          <a:off x="3687906" y="2481980"/>
          <a:ext cx="632293" cy="9615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1767"/>
              </a:lnTo>
              <a:lnTo>
                <a:pt x="632293" y="851767"/>
              </a:lnTo>
              <a:lnTo>
                <a:pt x="632293" y="9615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F7E998-7757-4123-AD61-46B52A7BB9BD}">
      <dsp:nvSpPr>
        <dsp:cNvPr id="0" name=""/>
        <dsp:cNvSpPr/>
      </dsp:nvSpPr>
      <dsp:spPr>
        <a:xfrm>
          <a:off x="3055613" y="2481980"/>
          <a:ext cx="632293" cy="961504"/>
        </a:xfrm>
        <a:custGeom>
          <a:avLst/>
          <a:gdLst/>
          <a:ahLst/>
          <a:cxnLst/>
          <a:rect l="0" t="0" r="0" b="0"/>
          <a:pathLst>
            <a:path>
              <a:moveTo>
                <a:pt x="632293" y="0"/>
              </a:moveTo>
              <a:lnTo>
                <a:pt x="632293" y="851767"/>
              </a:lnTo>
              <a:lnTo>
                <a:pt x="0" y="851767"/>
              </a:lnTo>
              <a:lnTo>
                <a:pt x="0" y="9615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197A57-B109-479F-8842-6AD11265EFD9}">
      <dsp:nvSpPr>
        <dsp:cNvPr id="0" name=""/>
        <dsp:cNvSpPr/>
      </dsp:nvSpPr>
      <dsp:spPr>
        <a:xfrm>
          <a:off x="1791025" y="2481980"/>
          <a:ext cx="1896880" cy="961504"/>
        </a:xfrm>
        <a:custGeom>
          <a:avLst/>
          <a:gdLst/>
          <a:ahLst/>
          <a:cxnLst/>
          <a:rect l="0" t="0" r="0" b="0"/>
          <a:pathLst>
            <a:path>
              <a:moveTo>
                <a:pt x="1896880" y="0"/>
              </a:moveTo>
              <a:lnTo>
                <a:pt x="1896880" y="851767"/>
              </a:lnTo>
              <a:lnTo>
                <a:pt x="0" y="851767"/>
              </a:lnTo>
              <a:lnTo>
                <a:pt x="0" y="9615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3A4FD6-A97C-42C0-A9C8-31A2854B81AC}">
      <dsp:nvSpPr>
        <dsp:cNvPr id="0" name=""/>
        <dsp:cNvSpPr/>
      </dsp:nvSpPr>
      <dsp:spPr>
        <a:xfrm>
          <a:off x="526438" y="2481980"/>
          <a:ext cx="3161468" cy="961504"/>
        </a:xfrm>
        <a:custGeom>
          <a:avLst/>
          <a:gdLst/>
          <a:ahLst/>
          <a:cxnLst/>
          <a:rect l="0" t="0" r="0" b="0"/>
          <a:pathLst>
            <a:path>
              <a:moveTo>
                <a:pt x="3161468" y="0"/>
              </a:moveTo>
              <a:lnTo>
                <a:pt x="3161468" y="851767"/>
              </a:lnTo>
              <a:lnTo>
                <a:pt x="0" y="851767"/>
              </a:lnTo>
              <a:lnTo>
                <a:pt x="0" y="9615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D226F7-A8DB-4FE5-AAD4-7CA9EF85D936}">
      <dsp:nvSpPr>
        <dsp:cNvPr id="0" name=""/>
        <dsp:cNvSpPr/>
      </dsp:nvSpPr>
      <dsp:spPr>
        <a:xfrm>
          <a:off x="1878559" y="1679109"/>
          <a:ext cx="3618694" cy="8028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 dirty="0"/>
            <a:t>педсовет</a:t>
          </a:r>
        </a:p>
      </dsp:txBody>
      <dsp:txXfrm>
        <a:off x="1878559" y="1679109"/>
        <a:ext cx="3618694" cy="802871"/>
      </dsp:txXfrm>
    </dsp:sp>
    <dsp:sp modelId="{D03C2FA2-5357-46C8-8318-9B6BE9AAAE8B}">
      <dsp:nvSpPr>
        <dsp:cNvPr id="0" name=""/>
        <dsp:cNvSpPr/>
      </dsp:nvSpPr>
      <dsp:spPr>
        <a:xfrm>
          <a:off x="3881" y="3443485"/>
          <a:ext cx="1045113" cy="5225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ШМО «Росток»</a:t>
          </a:r>
        </a:p>
      </dsp:txBody>
      <dsp:txXfrm>
        <a:off x="3881" y="3443485"/>
        <a:ext cx="1045113" cy="522556"/>
      </dsp:txXfrm>
    </dsp:sp>
    <dsp:sp modelId="{8711DEBC-475D-46F8-9AD0-3E66667F3366}">
      <dsp:nvSpPr>
        <dsp:cNvPr id="0" name=""/>
        <dsp:cNvSpPr/>
      </dsp:nvSpPr>
      <dsp:spPr>
        <a:xfrm>
          <a:off x="1268469" y="3443485"/>
          <a:ext cx="1045113" cy="5225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ШМО «Словесники»</a:t>
          </a:r>
        </a:p>
      </dsp:txBody>
      <dsp:txXfrm>
        <a:off x="1268469" y="3443485"/>
        <a:ext cx="1045113" cy="522556"/>
      </dsp:txXfrm>
    </dsp:sp>
    <dsp:sp modelId="{D41703AE-0490-41F0-B929-E579A603081B}">
      <dsp:nvSpPr>
        <dsp:cNvPr id="0" name=""/>
        <dsp:cNvSpPr/>
      </dsp:nvSpPr>
      <dsp:spPr>
        <a:xfrm>
          <a:off x="2533056" y="3443485"/>
          <a:ext cx="1045113" cy="5225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ШМО «Эврика»</a:t>
          </a:r>
        </a:p>
      </dsp:txBody>
      <dsp:txXfrm>
        <a:off x="2533056" y="3443485"/>
        <a:ext cx="1045113" cy="522556"/>
      </dsp:txXfrm>
    </dsp:sp>
    <dsp:sp modelId="{354C9FB9-4462-4B01-BB2F-94705CAEA807}">
      <dsp:nvSpPr>
        <dsp:cNvPr id="0" name=""/>
        <dsp:cNvSpPr/>
      </dsp:nvSpPr>
      <dsp:spPr>
        <a:xfrm>
          <a:off x="3797643" y="3443485"/>
          <a:ext cx="1045113" cy="5225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ШМО «ОЕН»</a:t>
          </a:r>
        </a:p>
      </dsp:txBody>
      <dsp:txXfrm>
        <a:off x="3797643" y="3443485"/>
        <a:ext cx="1045113" cy="522556"/>
      </dsp:txXfrm>
    </dsp:sp>
    <dsp:sp modelId="{97FFFB13-8549-48E2-BE5A-0D5D84A1E9E8}">
      <dsp:nvSpPr>
        <dsp:cNvPr id="0" name=""/>
        <dsp:cNvSpPr/>
      </dsp:nvSpPr>
      <dsp:spPr>
        <a:xfrm>
          <a:off x="5062230" y="3443485"/>
          <a:ext cx="1045113" cy="5225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ШМО «Надежда»</a:t>
          </a:r>
        </a:p>
      </dsp:txBody>
      <dsp:txXfrm>
        <a:off x="5062230" y="3443485"/>
        <a:ext cx="1045113" cy="522556"/>
      </dsp:txXfrm>
    </dsp:sp>
    <dsp:sp modelId="{2A6119CB-0D8F-4AA0-B70E-5753ABA95D55}">
      <dsp:nvSpPr>
        <dsp:cNvPr id="0" name=""/>
        <dsp:cNvSpPr/>
      </dsp:nvSpPr>
      <dsp:spPr>
        <a:xfrm>
          <a:off x="6326817" y="3443485"/>
          <a:ext cx="1045113" cy="5225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ШМО «Перемена»</a:t>
          </a:r>
        </a:p>
      </dsp:txBody>
      <dsp:txXfrm>
        <a:off x="6326817" y="3443485"/>
        <a:ext cx="1045113" cy="522556"/>
      </dsp:txXfrm>
    </dsp:sp>
    <dsp:sp modelId="{DC486079-4AD2-411B-91BD-B62C447609FD}">
      <dsp:nvSpPr>
        <dsp:cNvPr id="0" name=""/>
        <dsp:cNvSpPr/>
      </dsp:nvSpPr>
      <dsp:spPr>
        <a:xfrm>
          <a:off x="1359665" y="2701454"/>
          <a:ext cx="2218504" cy="5225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 err="1"/>
            <a:t>методсовет</a:t>
          </a:r>
          <a:endParaRPr lang="ru-RU" sz="2400" kern="1200" dirty="0"/>
        </a:p>
      </dsp:txBody>
      <dsp:txXfrm>
        <a:off x="1359665" y="2701454"/>
        <a:ext cx="2218504" cy="522556"/>
      </dsp:txXfrm>
    </dsp:sp>
    <dsp:sp modelId="{7C704332-2AB0-4433-8B07-76997726046B}">
      <dsp:nvSpPr>
        <dsp:cNvPr id="0" name=""/>
        <dsp:cNvSpPr/>
      </dsp:nvSpPr>
      <dsp:spPr>
        <a:xfrm>
          <a:off x="2738050" y="4112143"/>
          <a:ext cx="1089353" cy="5658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ВТГ</a:t>
          </a:r>
        </a:p>
      </dsp:txBody>
      <dsp:txXfrm>
        <a:off x="2738050" y="4112143"/>
        <a:ext cx="1089353" cy="565840"/>
      </dsp:txXfrm>
    </dsp:sp>
    <dsp:sp modelId="{70DC09EE-5910-4C0E-ADCF-5EF19DCFC8E6}">
      <dsp:nvSpPr>
        <dsp:cNvPr id="0" name=""/>
        <dsp:cNvSpPr/>
      </dsp:nvSpPr>
      <dsp:spPr>
        <a:xfrm>
          <a:off x="4474453" y="4110210"/>
          <a:ext cx="1333512" cy="5122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ВТГ</a:t>
          </a:r>
        </a:p>
      </dsp:txBody>
      <dsp:txXfrm>
        <a:off x="4474453" y="4110210"/>
        <a:ext cx="1333512" cy="5122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0462A3-E136-4838-A17A-EC8E13A171AC}">
      <dsp:nvSpPr>
        <dsp:cNvPr id="0" name=""/>
        <dsp:cNvSpPr/>
      </dsp:nvSpPr>
      <dsp:spPr>
        <a:xfrm>
          <a:off x="4745" y="45958"/>
          <a:ext cx="2643663" cy="8207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Проект</a:t>
          </a:r>
          <a:r>
            <a:rPr lang="ru-RU" sz="1800" kern="1200" baseline="0" dirty="0"/>
            <a:t> «Новая школа – школа мечты»</a:t>
          </a:r>
          <a:endParaRPr lang="ru-RU" sz="1800" kern="1200" dirty="0"/>
        </a:p>
      </dsp:txBody>
      <dsp:txXfrm>
        <a:off x="28784" y="69997"/>
        <a:ext cx="2595585" cy="772685"/>
      </dsp:txXfrm>
    </dsp:sp>
    <dsp:sp modelId="{2632332A-B0CC-4A03-B4FF-3C5F7E3528E5}">
      <dsp:nvSpPr>
        <dsp:cNvPr id="0" name=""/>
        <dsp:cNvSpPr/>
      </dsp:nvSpPr>
      <dsp:spPr>
        <a:xfrm>
          <a:off x="269112" y="866722"/>
          <a:ext cx="264366" cy="6155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5572"/>
              </a:lnTo>
              <a:lnTo>
                <a:pt x="264366" y="6155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314FF2-98E8-4C76-B502-D349BE8F402C}">
      <dsp:nvSpPr>
        <dsp:cNvPr id="0" name=""/>
        <dsp:cNvSpPr/>
      </dsp:nvSpPr>
      <dsp:spPr>
        <a:xfrm>
          <a:off x="533478" y="1071913"/>
          <a:ext cx="1991120" cy="8207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Применение  интернет-технологий  на уроках </a:t>
          </a:r>
        </a:p>
      </dsp:txBody>
      <dsp:txXfrm>
        <a:off x="557517" y="1095952"/>
        <a:ext cx="1943042" cy="772685"/>
      </dsp:txXfrm>
    </dsp:sp>
    <dsp:sp modelId="{AF526F03-B249-4985-8B47-E6732AB007D7}">
      <dsp:nvSpPr>
        <dsp:cNvPr id="0" name=""/>
        <dsp:cNvSpPr/>
      </dsp:nvSpPr>
      <dsp:spPr>
        <a:xfrm>
          <a:off x="269112" y="866722"/>
          <a:ext cx="264366" cy="16415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1527"/>
              </a:lnTo>
              <a:lnTo>
                <a:pt x="264366" y="16415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673D8D-7FA3-41D8-B7C2-A67D8E8BD084}">
      <dsp:nvSpPr>
        <dsp:cNvPr id="0" name=""/>
        <dsp:cNvSpPr/>
      </dsp:nvSpPr>
      <dsp:spPr>
        <a:xfrm>
          <a:off x="533478" y="2097868"/>
          <a:ext cx="2029204" cy="8207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ИКТ- технологии на уроках с использованием системы VOTUM</a:t>
          </a:r>
        </a:p>
      </dsp:txBody>
      <dsp:txXfrm>
        <a:off x="557517" y="2121907"/>
        <a:ext cx="1981126" cy="772685"/>
      </dsp:txXfrm>
    </dsp:sp>
    <dsp:sp modelId="{BF23B85D-6BE7-4E8B-A572-4D4C42AB42CA}">
      <dsp:nvSpPr>
        <dsp:cNvPr id="0" name=""/>
        <dsp:cNvSpPr/>
      </dsp:nvSpPr>
      <dsp:spPr>
        <a:xfrm>
          <a:off x="269112" y="866722"/>
          <a:ext cx="311471" cy="26769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6904"/>
              </a:lnTo>
              <a:lnTo>
                <a:pt x="311471" y="26769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722E1B-3EF9-4A86-9618-64C9FDDA5837}">
      <dsp:nvSpPr>
        <dsp:cNvPr id="0" name=""/>
        <dsp:cNvSpPr/>
      </dsp:nvSpPr>
      <dsp:spPr>
        <a:xfrm>
          <a:off x="580583" y="3133245"/>
          <a:ext cx="2028783" cy="8207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Апробация электронных учебников </a:t>
          </a:r>
        </a:p>
      </dsp:txBody>
      <dsp:txXfrm>
        <a:off x="604622" y="3157284"/>
        <a:ext cx="1980705" cy="772685"/>
      </dsp:txXfrm>
    </dsp:sp>
    <dsp:sp modelId="{79368ABC-419C-4E69-822F-26438E678F4A}">
      <dsp:nvSpPr>
        <dsp:cNvPr id="0" name=""/>
        <dsp:cNvSpPr/>
      </dsp:nvSpPr>
      <dsp:spPr>
        <a:xfrm>
          <a:off x="269112" y="866722"/>
          <a:ext cx="264366" cy="36934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93437"/>
              </a:lnTo>
              <a:lnTo>
                <a:pt x="264366" y="36934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C712ED-750F-49FA-A1CD-EDAC96506FF9}">
      <dsp:nvSpPr>
        <dsp:cNvPr id="0" name=""/>
        <dsp:cNvSpPr/>
      </dsp:nvSpPr>
      <dsp:spPr>
        <a:xfrm>
          <a:off x="533478" y="4149777"/>
          <a:ext cx="1878472" cy="8207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Электронный документооборот. </a:t>
          </a:r>
        </a:p>
      </dsp:txBody>
      <dsp:txXfrm>
        <a:off x="557517" y="4173816"/>
        <a:ext cx="1830394" cy="772685"/>
      </dsp:txXfrm>
    </dsp:sp>
    <dsp:sp modelId="{8EE8BAF1-744A-4BDE-A2A4-6B6EF2C03F2C}">
      <dsp:nvSpPr>
        <dsp:cNvPr id="0" name=""/>
        <dsp:cNvSpPr/>
      </dsp:nvSpPr>
      <dsp:spPr>
        <a:xfrm>
          <a:off x="3058791" y="45958"/>
          <a:ext cx="2716892" cy="8207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ФГОС</a:t>
          </a:r>
        </a:p>
      </dsp:txBody>
      <dsp:txXfrm>
        <a:off x="3082830" y="69997"/>
        <a:ext cx="2668814" cy="772685"/>
      </dsp:txXfrm>
    </dsp:sp>
    <dsp:sp modelId="{87FF855B-C437-4DA7-9D3B-94DCDADB6255}">
      <dsp:nvSpPr>
        <dsp:cNvPr id="0" name=""/>
        <dsp:cNvSpPr/>
      </dsp:nvSpPr>
      <dsp:spPr>
        <a:xfrm>
          <a:off x="3330480" y="866722"/>
          <a:ext cx="271689" cy="6155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5572"/>
              </a:lnTo>
              <a:lnTo>
                <a:pt x="271689" y="6155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3A7FA3-0C86-4E12-92E8-DA647EF73904}">
      <dsp:nvSpPr>
        <dsp:cNvPr id="0" name=""/>
        <dsp:cNvSpPr/>
      </dsp:nvSpPr>
      <dsp:spPr>
        <a:xfrm>
          <a:off x="3602170" y="1071913"/>
          <a:ext cx="2241105" cy="8207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Ресурсный  центр по апробации ФГОС в средней школе.</a:t>
          </a:r>
        </a:p>
      </dsp:txBody>
      <dsp:txXfrm>
        <a:off x="3626209" y="1095952"/>
        <a:ext cx="2193027" cy="772685"/>
      </dsp:txXfrm>
    </dsp:sp>
    <dsp:sp modelId="{71A668E8-DA5C-4080-AF15-FFD0BAD44494}">
      <dsp:nvSpPr>
        <dsp:cNvPr id="0" name=""/>
        <dsp:cNvSpPr/>
      </dsp:nvSpPr>
      <dsp:spPr>
        <a:xfrm>
          <a:off x="3330480" y="866722"/>
          <a:ext cx="271689" cy="16415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1527"/>
              </a:lnTo>
              <a:lnTo>
                <a:pt x="271689" y="16415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77B2B7-D237-468B-AC19-8ECCE5E90ACC}">
      <dsp:nvSpPr>
        <dsp:cNvPr id="0" name=""/>
        <dsp:cNvSpPr/>
      </dsp:nvSpPr>
      <dsp:spPr>
        <a:xfrm>
          <a:off x="3602170" y="2097868"/>
          <a:ext cx="2165739" cy="8207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Ресурсный центр по апробации ФГОС в основной школе.</a:t>
          </a:r>
        </a:p>
      </dsp:txBody>
      <dsp:txXfrm>
        <a:off x="3626209" y="2121907"/>
        <a:ext cx="2117661" cy="772685"/>
      </dsp:txXfrm>
    </dsp:sp>
    <dsp:sp modelId="{D34D3159-E044-46BD-B261-B6920687ACF0}">
      <dsp:nvSpPr>
        <dsp:cNvPr id="0" name=""/>
        <dsp:cNvSpPr/>
      </dsp:nvSpPr>
      <dsp:spPr>
        <a:xfrm>
          <a:off x="3330480" y="866722"/>
          <a:ext cx="271689" cy="26674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67482"/>
              </a:lnTo>
              <a:lnTo>
                <a:pt x="271689" y="26674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E5A724-F796-4728-B412-A8F2DB5DE43B}">
      <dsp:nvSpPr>
        <dsp:cNvPr id="0" name=""/>
        <dsp:cNvSpPr/>
      </dsp:nvSpPr>
      <dsp:spPr>
        <a:xfrm>
          <a:off x="3602170" y="3123822"/>
          <a:ext cx="2340936" cy="8207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Технология группового обучения «Мозаичный класс»</a:t>
          </a:r>
        </a:p>
      </dsp:txBody>
      <dsp:txXfrm>
        <a:off x="3626209" y="3147861"/>
        <a:ext cx="2292858" cy="772685"/>
      </dsp:txXfrm>
    </dsp:sp>
    <dsp:sp modelId="{AC91D4FA-4CFB-4CFD-BC97-C97FA841FC0B}">
      <dsp:nvSpPr>
        <dsp:cNvPr id="0" name=""/>
        <dsp:cNvSpPr/>
      </dsp:nvSpPr>
      <dsp:spPr>
        <a:xfrm>
          <a:off x="3330480" y="866722"/>
          <a:ext cx="271689" cy="36934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93437"/>
              </a:lnTo>
              <a:lnTo>
                <a:pt x="271689" y="36934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9BB554-9FBC-4E55-BF27-8EB13F9AF371}">
      <dsp:nvSpPr>
        <dsp:cNvPr id="0" name=""/>
        <dsp:cNvSpPr/>
      </dsp:nvSpPr>
      <dsp:spPr>
        <a:xfrm>
          <a:off x="3602170" y="4149777"/>
          <a:ext cx="2146894" cy="8207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Индивидуальные маршрутные траектории учителя</a:t>
          </a:r>
        </a:p>
      </dsp:txBody>
      <dsp:txXfrm>
        <a:off x="3626209" y="4173816"/>
        <a:ext cx="2098816" cy="772685"/>
      </dsp:txXfrm>
    </dsp:sp>
    <dsp:sp modelId="{BE8D3FB7-B45F-4B26-9AB2-B4D97D390147}">
      <dsp:nvSpPr>
        <dsp:cNvPr id="0" name=""/>
        <dsp:cNvSpPr/>
      </dsp:nvSpPr>
      <dsp:spPr>
        <a:xfrm>
          <a:off x="6186066" y="45958"/>
          <a:ext cx="2429313" cy="8207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Внеурочная деятельность</a:t>
          </a:r>
        </a:p>
      </dsp:txBody>
      <dsp:txXfrm>
        <a:off x="6210105" y="69997"/>
        <a:ext cx="2381235" cy="772685"/>
      </dsp:txXfrm>
    </dsp:sp>
    <dsp:sp modelId="{029BF29B-EDE8-48B4-ACC2-81A22DCAB89F}">
      <dsp:nvSpPr>
        <dsp:cNvPr id="0" name=""/>
        <dsp:cNvSpPr/>
      </dsp:nvSpPr>
      <dsp:spPr>
        <a:xfrm>
          <a:off x="6428997" y="866722"/>
          <a:ext cx="242931" cy="6155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5572"/>
              </a:lnTo>
              <a:lnTo>
                <a:pt x="242931" y="6155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F5DE1F-13BE-4353-BF17-FCC76F573CEE}">
      <dsp:nvSpPr>
        <dsp:cNvPr id="0" name=""/>
        <dsp:cNvSpPr/>
      </dsp:nvSpPr>
      <dsp:spPr>
        <a:xfrm>
          <a:off x="6671928" y="1071913"/>
          <a:ext cx="1886023" cy="8207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Создание методического воспитательного конструктора </a:t>
          </a:r>
        </a:p>
      </dsp:txBody>
      <dsp:txXfrm>
        <a:off x="6695967" y="1095952"/>
        <a:ext cx="1837945" cy="772685"/>
      </dsp:txXfrm>
    </dsp:sp>
    <dsp:sp modelId="{5207749D-085E-4288-8848-718CD1256AA2}">
      <dsp:nvSpPr>
        <dsp:cNvPr id="0" name=""/>
        <dsp:cNvSpPr/>
      </dsp:nvSpPr>
      <dsp:spPr>
        <a:xfrm>
          <a:off x="6428997" y="866722"/>
          <a:ext cx="242931" cy="16415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1527"/>
              </a:lnTo>
              <a:lnTo>
                <a:pt x="242931" y="16415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54F1C1-B44D-4ADC-B6E7-CD7AC9B0D1B2}">
      <dsp:nvSpPr>
        <dsp:cNvPr id="0" name=""/>
        <dsp:cNvSpPr/>
      </dsp:nvSpPr>
      <dsp:spPr>
        <a:xfrm>
          <a:off x="6671928" y="2097868"/>
          <a:ext cx="1760912" cy="8207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Индивидуальные маршрутные траектории учеников</a:t>
          </a:r>
        </a:p>
      </dsp:txBody>
      <dsp:txXfrm>
        <a:off x="6695967" y="2121907"/>
        <a:ext cx="1712834" cy="7726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330172-DD28-4923-A205-393A0ADD8110}">
      <dsp:nvSpPr>
        <dsp:cNvPr id="0" name=""/>
        <dsp:cNvSpPr/>
      </dsp:nvSpPr>
      <dsp:spPr>
        <a:xfrm>
          <a:off x="6079141" y="3721837"/>
          <a:ext cx="4714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1446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303077" y="3755770"/>
        <a:ext cx="23572" cy="23572"/>
      </dsp:txXfrm>
    </dsp:sp>
    <dsp:sp modelId="{F0E915CE-2323-4CE9-9556-8C7A94D6617E}">
      <dsp:nvSpPr>
        <dsp:cNvPr id="0" name=""/>
        <dsp:cNvSpPr/>
      </dsp:nvSpPr>
      <dsp:spPr>
        <a:xfrm>
          <a:off x="3250464" y="3721837"/>
          <a:ext cx="4714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1446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474401" y="3755770"/>
        <a:ext cx="23572" cy="23572"/>
      </dsp:txXfrm>
    </dsp:sp>
    <dsp:sp modelId="{2438C9C5-4838-4D60-9CDD-42527B23123E}">
      <dsp:nvSpPr>
        <dsp:cNvPr id="0" name=""/>
        <dsp:cNvSpPr/>
      </dsp:nvSpPr>
      <dsp:spPr>
        <a:xfrm>
          <a:off x="421788" y="2757487"/>
          <a:ext cx="471446" cy="10100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5723" y="0"/>
              </a:lnTo>
              <a:lnTo>
                <a:pt x="235723" y="1010069"/>
              </a:lnTo>
              <a:lnTo>
                <a:pt x="471446" y="10100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29644" y="3234655"/>
        <a:ext cx="55733" cy="55733"/>
      </dsp:txXfrm>
    </dsp:sp>
    <dsp:sp modelId="{04756E20-4B66-4116-B3D2-937C3753D859}">
      <dsp:nvSpPr>
        <dsp:cNvPr id="0" name=""/>
        <dsp:cNvSpPr/>
      </dsp:nvSpPr>
      <dsp:spPr>
        <a:xfrm>
          <a:off x="6079141" y="2600032"/>
          <a:ext cx="4714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1446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303077" y="2633966"/>
        <a:ext cx="23572" cy="23572"/>
      </dsp:txXfrm>
    </dsp:sp>
    <dsp:sp modelId="{888FBE93-2031-4E2D-87A0-3A2BC2447739}">
      <dsp:nvSpPr>
        <dsp:cNvPr id="0" name=""/>
        <dsp:cNvSpPr/>
      </dsp:nvSpPr>
      <dsp:spPr>
        <a:xfrm>
          <a:off x="3250464" y="2600032"/>
          <a:ext cx="4714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1446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474401" y="2633966"/>
        <a:ext cx="23572" cy="23572"/>
      </dsp:txXfrm>
    </dsp:sp>
    <dsp:sp modelId="{2E7B243C-BF16-49B3-9045-134FB3C0CCA7}">
      <dsp:nvSpPr>
        <dsp:cNvPr id="0" name=""/>
        <dsp:cNvSpPr/>
      </dsp:nvSpPr>
      <dsp:spPr>
        <a:xfrm>
          <a:off x="421788" y="2645752"/>
          <a:ext cx="471446" cy="111734"/>
        </a:xfrm>
        <a:custGeom>
          <a:avLst/>
          <a:gdLst/>
          <a:ahLst/>
          <a:cxnLst/>
          <a:rect l="0" t="0" r="0" b="0"/>
          <a:pathLst>
            <a:path>
              <a:moveTo>
                <a:pt x="0" y="111734"/>
              </a:moveTo>
              <a:lnTo>
                <a:pt x="235723" y="111734"/>
              </a:lnTo>
              <a:lnTo>
                <a:pt x="235723" y="0"/>
              </a:lnTo>
              <a:lnTo>
                <a:pt x="47144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45398" y="2689507"/>
        <a:ext cx="24225" cy="24225"/>
      </dsp:txXfrm>
    </dsp:sp>
    <dsp:sp modelId="{C0DD8DB5-DD59-4D65-A498-3D437BC625B3}">
      <dsp:nvSpPr>
        <dsp:cNvPr id="0" name=""/>
        <dsp:cNvSpPr/>
      </dsp:nvSpPr>
      <dsp:spPr>
        <a:xfrm>
          <a:off x="6079141" y="1701697"/>
          <a:ext cx="4714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1446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303077" y="1735631"/>
        <a:ext cx="23572" cy="23572"/>
      </dsp:txXfrm>
    </dsp:sp>
    <dsp:sp modelId="{EB1493B1-9860-49DD-88AC-D529BA3C8188}">
      <dsp:nvSpPr>
        <dsp:cNvPr id="0" name=""/>
        <dsp:cNvSpPr/>
      </dsp:nvSpPr>
      <dsp:spPr>
        <a:xfrm>
          <a:off x="3250464" y="1701697"/>
          <a:ext cx="4714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1446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474401" y="1735631"/>
        <a:ext cx="23572" cy="23572"/>
      </dsp:txXfrm>
    </dsp:sp>
    <dsp:sp modelId="{B6A3761D-E171-4C5C-A49C-EB231469E8AF}">
      <dsp:nvSpPr>
        <dsp:cNvPr id="0" name=""/>
        <dsp:cNvSpPr/>
      </dsp:nvSpPr>
      <dsp:spPr>
        <a:xfrm>
          <a:off x="421788" y="1747417"/>
          <a:ext cx="471446" cy="1010069"/>
        </a:xfrm>
        <a:custGeom>
          <a:avLst/>
          <a:gdLst/>
          <a:ahLst/>
          <a:cxnLst/>
          <a:rect l="0" t="0" r="0" b="0"/>
          <a:pathLst>
            <a:path>
              <a:moveTo>
                <a:pt x="0" y="1010069"/>
              </a:moveTo>
              <a:lnTo>
                <a:pt x="235723" y="1010069"/>
              </a:lnTo>
              <a:lnTo>
                <a:pt x="235723" y="0"/>
              </a:lnTo>
              <a:lnTo>
                <a:pt x="47144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29644" y="2224585"/>
        <a:ext cx="55733" cy="55733"/>
      </dsp:txXfrm>
    </dsp:sp>
    <dsp:sp modelId="{DE994D30-85EA-4282-A0AF-1E409E56E277}">
      <dsp:nvSpPr>
        <dsp:cNvPr id="0" name=""/>
        <dsp:cNvSpPr/>
      </dsp:nvSpPr>
      <dsp:spPr>
        <a:xfrm rot="5400000" flipV="1">
          <a:off x="-1678133" y="2548797"/>
          <a:ext cx="3782462" cy="4173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обучение</a:t>
          </a:r>
        </a:p>
      </dsp:txBody>
      <dsp:txXfrm rot="10800000">
        <a:off x="-1678133" y="2548797"/>
        <a:ext cx="3782462" cy="417380"/>
      </dsp:txXfrm>
    </dsp:sp>
    <dsp:sp modelId="{54CD33A0-990F-412C-B435-698BD99C144C}">
      <dsp:nvSpPr>
        <dsp:cNvPr id="0" name=""/>
        <dsp:cNvSpPr/>
      </dsp:nvSpPr>
      <dsp:spPr>
        <a:xfrm>
          <a:off x="893234" y="1388083"/>
          <a:ext cx="2357230" cy="7186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1" kern="1200" dirty="0"/>
            <a:t>Очные курсы </a:t>
          </a:r>
        </a:p>
      </dsp:txBody>
      <dsp:txXfrm>
        <a:off x="893234" y="1388083"/>
        <a:ext cx="2357230" cy="718667"/>
      </dsp:txXfrm>
    </dsp:sp>
    <dsp:sp modelId="{4FCF6D34-318F-4B9E-B05E-969AF88E60A8}">
      <dsp:nvSpPr>
        <dsp:cNvPr id="0" name=""/>
        <dsp:cNvSpPr/>
      </dsp:nvSpPr>
      <dsp:spPr>
        <a:xfrm>
          <a:off x="3721910" y="1388083"/>
          <a:ext cx="2357230" cy="7186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1" kern="1200" dirty="0"/>
            <a:t>ИРО,</a:t>
          </a:r>
          <a:r>
            <a:rPr lang="ru-RU" sz="1800" b="1" i="1" kern="1200" baseline="0" dirty="0"/>
            <a:t> Чита</a:t>
          </a:r>
          <a:endParaRPr lang="ru-RU" sz="1800" b="1" i="1" kern="1200" dirty="0"/>
        </a:p>
      </dsp:txBody>
      <dsp:txXfrm>
        <a:off x="3721910" y="1388083"/>
        <a:ext cx="2357230" cy="718667"/>
      </dsp:txXfrm>
    </dsp:sp>
    <dsp:sp modelId="{15FDE926-8DB4-457D-AEFD-928C0CC1A164}">
      <dsp:nvSpPr>
        <dsp:cNvPr id="0" name=""/>
        <dsp:cNvSpPr/>
      </dsp:nvSpPr>
      <dsp:spPr>
        <a:xfrm>
          <a:off x="6550587" y="1388083"/>
          <a:ext cx="2357230" cy="7186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900" kern="1200" dirty="0"/>
            <a:t>7 чел.</a:t>
          </a:r>
        </a:p>
      </dsp:txBody>
      <dsp:txXfrm>
        <a:off x="6550587" y="1388083"/>
        <a:ext cx="2357230" cy="718667"/>
      </dsp:txXfrm>
    </dsp:sp>
    <dsp:sp modelId="{5EBEEB77-CE4E-43CC-9622-954EAB664A88}">
      <dsp:nvSpPr>
        <dsp:cNvPr id="0" name=""/>
        <dsp:cNvSpPr/>
      </dsp:nvSpPr>
      <dsp:spPr>
        <a:xfrm>
          <a:off x="893234" y="2286418"/>
          <a:ext cx="2357230" cy="7186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1" kern="1200" dirty="0"/>
            <a:t>Дистанционные курсы</a:t>
          </a:r>
        </a:p>
      </dsp:txBody>
      <dsp:txXfrm>
        <a:off x="893234" y="2286418"/>
        <a:ext cx="2357230" cy="718667"/>
      </dsp:txXfrm>
    </dsp:sp>
    <dsp:sp modelId="{5B5F8802-82FA-4F81-9F5F-5D846D78D1D3}">
      <dsp:nvSpPr>
        <dsp:cNvPr id="0" name=""/>
        <dsp:cNvSpPr/>
      </dsp:nvSpPr>
      <dsp:spPr>
        <a:xfrm>
          <a:off x="3721910" y="2286418"/>
          <a:ext cx="2357230" cy="7186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1" kern="1200" dirty="0" err="1"/>
            <a:t>Инфоурок</a:t>
          </a:r>
          <a:endParaRPr lang="ru-RU" sz="1800" b="1" i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1" kern="1200" dirty="0"/>
            <a:t>«Первое сентября»</a:t>
          </a:r>
        </a:p>
      </dsp:txBody>
      <dsp:txXfrm>
        <a:off x="3721910" y="2286418"/>
        <a:ext cx="2357230" cy="718667"/>
      </dsp:txXfrm>
    </dsp:sp>
    <dsp:sp modelId="{02B08E8B-E471-4012-973A-EB32D053406D}">
      <dsp:nvSpPr>
        <dsp:cNvPr id="0" name=""/>
        <dsp:cNvSpPr/>
      </dsp:nvSpPr>
      <dsp:spPr>
        <a:xfrm>
          <a:off x="6550587" y="2286418"/>
          <a:ext cx="2357230" cy="7186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900" kern="1200" dirty="0"/>
            <a:t>22 чел.</a:t>
          </a:r>
        </a:p>
      </dsp:txBody>
      <dsp:txXfrm>
        <a:off x="6550587" y="2286418"/>
        <a:ext cx="2357230" cy="718667"/>
      </dsp:txXfrm>
    </dsp:sp>
    <dsp:sp modelId="{18751CA9-3879-4833-BEDE-E7BFEB51657B}">
      <dsp:nvSpPr>
        <dsp:cNvPr id="0" name=""/>
        <dsp:cNvSpPr/>
      </dsp:nvSpPr>
      <dsp:spPr>
        <a:xfrm>
          <a:off x="893234" y="3408223"/>
          <a:ext cx="2357230" cy="7186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1" kern="1200" dirty="0"/>
            <a:t>переквалификация</a:t>
          </a:r>
        </a:p>
      </dsp:txBody>
      <dsp:txXfrm>
        <a:off x="893234" y="3408223"/>
        <a:ext cx="2357230" cy="718667"/>
      </dsp:txXfrm>
    </dsp:sp>
    <dsp:sp modelId="{AEDE9AED-60B7-4F4B-AAA2-14A177B43F3C}">
      <dsp:nvSpPr>
        <dsp:cNvPr id="0" name=""/>
        <dsp:cNvSpPr/>
      </dsp:nvSpPr>
      <dsp:spPr>
        <a:xfrm>
          <a:off x="3721910" y="3184753"/>
          <a:ext cx="2357230" cy="1165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1" kern="1200" dirty="0"/>
            <a:t>ООО «Столичный учебный центр»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1" kern="1200" dirty="0"/>
            <a:t> ООО учебный центр «Профессионал»</a:t>
          </a:r>
        </a:p>
      </dsp:txBody>
      <dsp:txXfrm>
        <a:off x="3721910" y="3184753"/>
        <a:ext cx="2357230" cy="1165607"/>
      </dsp:txXfrm>
    </dsp:sp>
    <dsp:sp modelId="{97DAB362-273C-4895-801F-0D68BA5529D9}">
      <dsp:nvSpPr>
        <dsp:cNvPr id="0" name=""/>
        <dsp:cNvSpPr/>
      </dsp:nvSpPr>
      <dsp:spPr>
        <a:xfrm>
          <a:off x="6550587" y="3408223"/>
          <a:ext cx="2357230" cy="7186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900" kern="1200" dirty="0"/>
            <a:t>10 чел.</a:t>
          </a:r>
        </a:p>
      </dsp:txBody>
      <dsp:txXfrm>
        <a:off x="6550587" y="3408223"/>
        <a:ext cx="2357230" cy="7186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244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274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10/29/2018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921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10/29/2018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4360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10/29/2018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476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139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49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137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10/29/2018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984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818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10/29/2018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763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92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683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032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209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642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757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81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03405"/>
            <a:ext cx="9144000" cy="1825096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accent1"/>
                </a:solidFill>
              </a:rPr>
              <a:t>Методическая служба </a:t>
            </a:r>
            <a:br>
              <a:rPr lang="ru-RU" b="1" i="1" dirty="0">
                <a:solidFill>
                  <a:schemeClr val="accent1"/>
                </a:solidFill>
              </a:rPr>
            </a:br>
            <a:r>
              <a:rPr lang="ru-RU" sz="5300" dirty="0">
                <a:solidFill>
                  <a:srgbClr val="FF0000"/>
                </a:solidFill>
              </a:rPr>
              <a:t>МБОУ </a:t>
            </a:r>
            <a:r>
              <a:rPr lang="ru-RU" sz="5300" dirty="0" err="1">
                <a:solidFill>
                  <a:srgbClr val="FF0000"/>
                </a:solidFill>
              </a:rPr>
              <a:t>Досатуйской</a:t>
            </a:r>
            <a:r>
              <a:rPr lang="ru-RU" sz="5300" dirty="0">
                <a:solidFill>
                  <a:srgbClr val="FF0000"/>
                </a:solidFill>
              </a:rPr>
              <a:t> СОШ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14575" y="3736976"/>
            <a:ext cx="9763125" cy="685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/>
                </a:solidFill>
              </a:rPr>
              <a:t>2018-2019 </a:t>
            </a:r>
          </a:p>
        </p:txBody>
      </p:sp>
    </p:spTree>
    <p:extLst>
      <p:ext uri="{BB962C8B-B14F-4D97-AF65-F5344CB8AC3E}">
        <p14:creationId xmlns:p14="http://schemas.microsoft.com/office/powerpoint/2010/main" val="533905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373"/>
            <a:ext cx="9144000" cy="1293028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</a:rPr>
              <a:t>«Гордость отечественного образования»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795" t="10327" r="5873" b="9473"/>
          <a:stretch/>
        </p:blipFill>
        <p:spPr>
          <a:xfrm>
            <a:off x="1533526" y="2057401"/>
            <a:ext cx="5362574" cy="459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48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104775"/>
            <a:ext cx="6172200" cy="904875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Инновации в школе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3747152"/>
              </p:ext>
            </p:extLst>
          </p:nvPr>
        </p:nvGraphicFramePr>
        <p:xfrm>
          <a:off x="428625" y="1247775"/>
          <a:ext cx="8620125" cy="5016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0780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6325" y="200025"/>
            <a:ext cx="7473315" cy="82440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Деятельность </a:t>
            </a:r>
            <a:r>
              <a:rPr lang="ru-RU" sz="3600" b="1" dirty="0" err="1">
                <a:solidFill>
                  <a:srgbClr val="C00000"/>
                </a:solidFill>
              </a:rPr>
              <a:t>методсовета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4000" y="1085850"/>
            <a:ext cx="4485640" cy="550545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2500" b="1" dirty="0"/>
              <a:t>Заседание №2 </a:t>
            </a:r>
          </a:p>
          <a:p>
            <a:r>
              <a:rPr lang="ru-RU" dirty="0"/>
              <a:t>Работа с одаренными: итоги олимпиад. (</a:t>
            </a:r>
            <a:r>
              <a:rPr lang="ru-RU" dirty="0" err="1"/>
              <a:t>Балагурова</a:t>
            </a:r>
            <a:r>
              <a:rPr lang="ru-RU" dirty="0"/>
              <a:t> Н.М.)</a:t>
            </a:r>
          </a:p>
          <a:p>
            <a:r>
              <a:rPr lang="ru-RU" dirty="0"/>
              <a:t>Индивидуальный маршрут ученика.(</a:t>
            </a:r>
            <a:r>
              <a:rPr lang="ru-RU" dirty="0" err="1"/>
              <a:t>Банщикова</a:t>
            </a:r>
            <a:r>
              <a:rPr lang="ru-RU" dirty="0"/>
              <a:t> Л.П.)</a:t>
            </a:r>
          </a:p>
          <a:p>
            <a:r>
              <a:rPr lang="ru-RU" dirty="0"/>
              <a:t>Мониторинг здоровья учащихся. (</a:t>
            </a:r>
            <a:r>
              <a:rPr lang="ru-RU" dirty="0" err="1"/>
              <a:t>Макушева</a:t>
            </a:r>
            <a:r>
              <a:rPr lang="ru-RU" dirty="0"/>
              <a:t> Е.В.) </a:t>
            </a:r>
          </a:p>
          <a:p>
            <a:pPr algn="ctr"/>
            <a:r>
              <a:rPr lang="ru-RU" sz="2500" b="1" dirty="0"/>
              <a:t>Заседание №3. </a:t>
            </a:r>
          </a:p>
          <a:p>
            <a:r>
              <a:rPr lang="ru-RU" sz="2500" b="1" dirty="0"/>
              <a:t> </a:t>
            </a:r>
            <a:r>
              <a:rPr lang="ru-RU" dirty="0"/>
              <a:t>Организация </a:t>
            </a:r>
            <a:r>
              <a:rPr lang="ru-RU" dirty="0" err="1"/>
              <a:t>профориентационной</a:t>
            </a:r>
            <a:r>
              <a:rPr lang="ru-RU" dirty="0"/>
              <a:t> работы в школе. (</a:t>
            </a:r>
            <a:r>
              <a:rPr lang="ru-RU" dirty="0" err="1"/>
              <a:t>Полухина</a:t>
            </a:r>
            <a:r>
              <a:rPr lang="ru-RU" dirty="0"/>
              <a:t> Р.В.)</a:t>
            </a:r>
          </a:p>
          <a:p>
            <a:r>
              <a:rPr lang="ru-RU" dirty="0"/>
              <a:t>Мониторинг активности учителя. (</a:t>
            </a:r>
            <a:r>
              <a:rPr lang="ru-RU" dirty="0" err="1"/>
              <a:t>Балагурова</a:t>
            </a:r>
            <a:r>
              <a:rPr lang="ru-RU" dirty="0"/>
              <a:t> Н.М.)</a:t>
            </a:r>
          </a:p>
          <a:p>
            <a:r>
              <a:rPr lang="ru-RU" dirty="0"/>
              <a:t>Отчет по </a:t>
            </a:r>
            <a:r>
              <a:rPr lang="ru-RU" dirty="0" err="1"/>
              <a:t>методработе</a:t>
            </a:r>
            <a:r>
              <a:rPr lang="ru-RU" dirty="0"/>
              <a:t> ШМО.(руководители МО)</a:t>
            </a:r>
          </a:p>
          <a:p>
            <a:pPr algn="ctr"/>
            <a:r>
              <a:rPr lang="ru-RU" sz="2500" b="1" dirty="0"/>
              <a:t>Заседание №4: </a:t>
            </a:r>
          </a:p>
          <a:p>
            <a:r>
              <a:rPr lang="ru-RU" dirty="0"/>
              <a:t>Как провести анализ работы ШМО и методической службы школы. (</a:t>
            </a:r>
            <a:r>
              <a:rPr lang="ru-RU" dirty="0" err="1"/>
              <a:t>Балагурова</a:t>
            </a:r>
            <a:r>
              <a:rPr lang="ru-RU" dirty="0"/>
              <a:t> Н.М.)</a:t>
            </a:r>
          </a:p>
          <a:p>
            <a:r>
              <a:rPr lang="ru-RU" dirty="0"/>
              <a:t>Мониторинг УУД учащихся (</a:t>
            </a:r>
            <a:r>
              <a:rPr lang="ru-RU" dirty="0" err="1"/>
              <a:t>Кл.руководители</a:t>
            </a:r>
            <a:r>
              <a:rPr lang="ru-RU" dirty="0"/>
              <a:t>)</a:t>
            </a:r>
          </a:p>
          <a:p>
            <a:r>
              <a:rPr lang="ru-RU" dirty="0"/>
              <a:t>Единый орфографический режим в школе (</a:t>
            </a:r>
            <a:r>
              <a:rPr lang="ru-RU" dirty="0" err="1"/>
              <a:t>Балагурова</a:t>
            </a:r>
            <a:r>
              <a:rPr lang="ru-RU" dirty="0"/>
              <a:t> Н.М.)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8300">
            <a:off x="149434" y="3082378"/>
            <a:ext cx="4080933" cy="30607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9700" y="1266825"/>
            <a:ext cx="320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Заседание №1:</a:t>
            </a:r>
          </a:p>
          <a:p>
            <a:r>
              <a:rPr lang="ru-RU" dirty="0"/>
              <a:t> коррекция плана работы. </a:t>
            </a:r>
          </a:p>
          <a:p>
            <a:r>
              <a:rPr lang="ru-RU" dirty="0"/>
              <a:t>Подготовка к Публичной презентации школы.</a:t>
            </a:r>
          </a:p>
          <a:p>
            <a:r>
              <a:rPr lang="ru-RU" dirty="0"/>
              <a:t>Разработка ООП СОО </a:t>
            </a:r>
          </a:p>
        </p:txBody>
      </p:sp>
    </p:spTree>
    <p:extLst>
      <p:ext uri="{BB962C8B-B14F-4D97-AF65-F5344CB8AC3E}">
        <p14:creationId xmlns:p14="http://schemas.microsoft.com/office/powerpoint/2010/main" val="2870523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94E941-01CD-4F8A-B313-181A2A492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570" y="532262"/>
            <a:ext cx="8352430" cy="1201004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Повышение квалификации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6515734"/>
              </p:ext>
            </p:extLst>
          </p:nvPr>
        </p:nvGraphicFramePr>
        <p:xfrm>
          <a:off x="136524" y="1009651"/>
          <a:ext cx="8912225" cy="5514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6621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4875" y="523875"/>
            <a:ext cx="7644765" cy="8382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Внутрифирменное обучение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500" y="1362075"/>
            <a:ext cx="8877300" cy="5153025"/>
          </a:xfrm>
        </p:spPr>
        <p:txBody>
          <a:bodyPr>
            <a:normAutofit/>
          </a:bodyPr>
          <a:lstStyle/>
          <a:p>
            <a:r>
              <a:rPr lang="ru-RU" sz="2800" b="1" i="1" dirty="0"/>
              <a:t>Медиа-семинар</a:t>
            </a:r>
            <a:r>
              <a:rPr lang="ru-RU" sz="2800" dirty="0"/>
              <a:t> «Психология  крика, или почему кричит учитель».</a:t>
            </a:r>
          </a:p>
          <a:p>
            <a:r>
              <a:rPr lang="ru-RU" sz="2800" b="1" i="1" dirty="0"/>
              <a:t>Теоретический семинар </a:t>
            </a:r>
            <a:r>
              <a:rPr lang="ru-RU" sz="2800" dirty="0"/>
              <a:t>«</a:t>
            </a:r>
            <a:r>
              <a:rPr lang="ru-RU" sz="2800" dirty="0" err="1"/>
              <a:t>Метапредметные</a:t>
            </a:r>
            <a:r>
              <a:rPr lang="ru-RU" sz="2800" dirty="0"/>
              <a:t> результаты обучения как важнейший компонент реализации требований ФГОС» ;</a:t>
            </a:r>
          </a:p>
          <a:p>
            <a:r>
              <a:rPr lang="ru-RU" sz="2800" b="1" i="1" dirty="0"/>
              <a:t>Семинар-практикум:</a:t>
            </a:r>
            <a:r>
              <a:rPr lang="ru-RU" sz="2800" dirty="0"/>
              <a:t>  «Технологическая карта урока», </a:t>
            </a:r>
          </a:p>
          <a:p>
            <a:r>
              <a:rPr lang="ru-RU" sz="2800" b="1" i="1" dirty="0"/>
              <a:t>Мастер-класс </a:t>
            </a:r>
            <a:r>
              <a:rPr lang="ru-RU" sz="2800" dirty="0"/>
              <a:t>«Технология творческих мастерских»</a:t>
            </a:r>
          </a:p>
          <a:p>
            <a:r>
              <a:rPr lang="ru-RU" sz="2800" b="1" i="1" dirty="0"/>
              <a:t>Онлайн-семинар</a:t>
            </a:r>
            <a:r>
              <a:rPr lang="ru-RU" sz="2800" dirty="0"/>
              <a:t>  «Рефлексия как условие профессионального развития педагога» </a:t>
            </a:r>
          </a:p>
        </p:txBody>
      </p:sp>
    </p:spTree>
    <p:extLst>
      <p:ext uri="{BB962C8B-B14F-4D97-AF65-F5344CB8AC3E}">
        <p14:creationId xmlns:p14="http://schemas.microsoft.com/office/powerpoint/2010/main" val="3906931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A7A9F-C2FC-4ABB-8AC6-AB94C416F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78" y="265042"/>
            <a:ext cx="7158162" cy="95415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Образовательные Технологии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E7FC66-9160-4A6F-A074-1A3F6073E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9199"/>
            <a:ext cx="5406887" cy="5274366"/>
          </a:xfrm>
        </p:spPr>
        <p:txBody>
          <a:bodyPr>
            <a:normAutofit/>
          </a:bodyPr>
          <a:lstStyle/>
          <a:p>
            <a:r>
              <a:rPr lang="ru-RU" dirty="0"/>
              <a:t>Технология развития критического мышления </a:t>
            </a:r>
          </a:p>
          <a:p>
            <a:r>
              <a:rPr lang="ru-RU" dirty="0"/>
              <a:t>Дебаты</a:t>
            </a:r>
          </a:p>
          <a:p>
            <a:r>
              <a:rPr lang="ru-RU" dirty="0" err="1"/>
              <a:t>Кейсовая</a:t>
            </a:r>
            <a:r>
              <a:rPr lang="ru-RU" dirty="0"/>
              <a:t> технология</a:t>
            </a:r>
          </a:p>
          <a:p>
            <a:r>
              <a:rPr lang="ru-RU" dirty="0"/>
              <a:t>Мозаичный класс</a:t>
            </a:r>
          </a:p>
          <a:p>
            <a:r>
              <a:rPr lang="ru-RU" dirty="0"/>
              <a:t>ИКТ-технологии</a:t>
            </a:r>
          </a:p>
          <a:p>
            <a:r>
              <a:rPr lang="ru-RU" dirty="0"/>
              <a:t>Интернет-технологии</a:t>
            </a:r>
          </a:p>
          <a:p>
            <a:r>
              <a:rPr lang="ru-RU" dirty="0"/>
              <a:t>Технология творческих </a:t>
            </a:r>
          </a:p>
          <a:p>
            <a:pPr marL="0" indent="0">
              <a:buNone/>
            </a:pPr>
            <a:r>
              <a:rPr lang="ru-RU" dirty="0"/>
              <a:t>    мастерских</a:t>
            </a:r>
          </a:p>
          <a:p>
            <a:r>
              <a:rPr lang="ru-RU" dirty="0"/>
              <a:t>Исследовательские технологии</a:t>
            </a:r>
          </a:p>
          <a:p>
            <a:r>
              <a:rPr lang="ru-RU" dirty="0"/>
              <a:t>Проектные технологии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368">
            <a:off x="4501321" y="1908312"/>
            <a:ext cx="4549913" cy="341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04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0290B0-5864-43C0-AA83-542365426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Самообразование учителей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6F7F82-E443-4684-9AF4-EE64FC200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90" y="-297"/>
            <a:ext cx="9169179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51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1700" y="251791"/>
            <a:ext cx="6377940" cy="1378226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Самообразование учителя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Анализ деятельности учителя</a:t>
            </a:r>
          </a:p>
          <a:p>
            <a:r>
              <a:rPr lang="ru-RU" sz="2800" b="1" dirty="0"/>
              <a:t>Индивидуальный маршрут учителя </a:t>
            </a:r>
          </a:p>
          <a:p>
            <a:r>
              <a:rPr lang="ru-RU" sz="2800" b="1" dirty="0"/>
              <a:t>Портфолио учителя</a:t>
            </a:r>
          </a:p>
        </p:txBody>
      </p:sp>
    </p:spTree>
    <p:extLst>
      <p:ext uri="{BB962C8B-B14F-4D97-AF65-F5344CB8AC3E}">
        <p14:creationId xmlns:p14="http://schemas.microsoft.com/office/powerpoint/2010/main" val="3166095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F8B88B-F25B-401D-A129-1902F6C64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52400"/>
            <a:ext cx="8801100" cy="9822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Формы</a:t>
            </a:r>
            <a:r>
              <a:rPr lang="ru-RU" b="1" dirty="0">
                <a:solidFill>
                  <a:srgbClr val="C00000"/>
                </a:solidFill>
              </a:rPr>
              <a:t> методической работы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3041">
            <a:off x="109875" y="1467641"/>
            <a:ext cx="3168092" cy="237606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022" y="1204506"/>
            <a:ext cx="3378200" cy="25336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1728">
            <a:off x="6042386" y="3627430"/>
            <a:ext cx="3149600" cy="2362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1182">
            <a:off x="78498" y="3851488"/>
            <a:ext cx="3352798" cy="25145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3" r="22143" b="10000"/>
          <a:stretch/>
        </p:blipFill>
        <p:spPr>
          <a:xfrm rot="21071318">
            <a:off x="3122609" y="4211951"/>
            <a:ext cx="3294913" cy="19950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7671">
            <a:off x="6300344" y="1418622"/>
            <a:ext cx="2920874" cy="219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93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C6161-F735-4F83-97BE-CE7130154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354843"/>
            <a:ext cx="6972300" cy="133748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Самодиагностика затруднений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2CDCB3-4607-4CE5-8272-A86F00D28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74" y="1908313"/>
            <a:ext cx="8998225" cy="4779090"/>
          </a:xfrm>
        </p:spPr>
        <p:txBody>
          <a:bodyPr/>
          <a:lstStyle/>
          <a:p>
            <a:r>
              <a:rPr lang="ru-RU" sz="2800" b="1" dirty="0"/>
              <a:t>Индивидуальная программа развития ребенка</a:t>
            </a:r>
          </a:p>
          <a:p>
            <a:r>
              <a:rPr lang="ru-RU" sz="2800" b="1" dirty="0"/>
              <a:t>Взаимодействие с родителями по вопросам воспитания </a:t>
            </a:r>
          </a:p>
          <a:p>
            <a:r>
              <a:rPr lang="ru-RU" sz="2800" b="1" dirty="0"/>
              <a:t>Коррекционно-развивающая работа</a:t>
            </a:r>
          </a:p>
          <a:p>
            <a:r>
              <a:rPr lang="ru-RU" sz="2800" b="1" dirty="0"/>
              <a:t>Подготовка учащихся к ЕГЭ по предметам по выбору</a:t>
            </a:r>
          </a:p>
          <a:p>
            <a:r>
              <a:rPr lang="ru-RU" sz="2800" b="1" dirty="0"/>
              <a:t>Требования </a:t>
            </a:r>
            <a:r>
              <a:rPr lang="ru-RU" sz="2800" b="1" dirty="0" err="1"/>
              <a:t>профстандарта</a:t>
            </a:r>
            <a:endParaRPr lang="ru-RU" sz="28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9426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711" y="1000125"/>
            <a:ext cx="8431289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38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15A791-B411-49F7-BCB1-7CC6BF21C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09550"/>
            <a:ext cx="8878888" cy="466725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solidFill>
                  <a:srgbClr val="0070C0"/>
                </a:solidFill>
              </a:rPr>
              <a:t>Панорама научн</a:t>
            </a:r>
            <a:r>
              <a:rPr lang="ru-RU" sz="2400" b="1" dirty="0">
                <a:solidFill>
                  <a:srgbClr val="C00000"/>
                </a:solidFill>
              </a:rPr>
              <a:t>о-методической деятельности</a:t>
            </a: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C741B16D-DD40-42A6-BBFC-930F3559A3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2334431"/>
              </p:ext>
            </p:extLst>
          </p:nvPr>
        </p:nvGraphicFramePr>
        <p:xfrm>
          <a:off x="228600" y="676276"/>
          <a:ext cx="8763000" cy="7171035"/>
        </p:xfrm>
        <a:graphic>
          <a:graphicData uri="http://schemas.openxmlformats.org/drawingml/2006/table">
            <a:tbl>
              <a:tblPr firstRow="1" firstCol="1" bandRow="1"/>
              <a:tblGrid>
                <a:gridCol w="1709046">
                  <a:extLst>
                    <a:ext uri="{9D8B030D-6E8A-4147-A177-3AD203B41FA5}">
                      <a16:colId xmlns:a16="http://schemas.microsoft.com/office/drawing/2014/main" val="3702535676"/>
                    </a:ext>
                  </a:extLst>
                </a:gridCol>
                <a:gridCol w="1801904">
                  <a:extLst>
                    <a:ext uri="{9D8B030D-6E8A-4147-A177-3AD203B41FA5}">
                      <a16:colId xmlns:a16="http://schemas.microsoft.com/office/drawing/2014/main" val="173965267"/>
                    </a:ext>
                  </a:extLst>
                </a:gridCol>
                <a:gridCol w="1801904">
                  <a:extLst>
                    <a:ext uri="{9D8B030D-6E8A-4147-A177-3AD203B41FA5}">
                      <a16:colId xmlns:a16="http://schemas.microsoft.com/office/drawing/2014/main" val="3276705961"/>
                    </a:ext>
                  </a:extLst>
                </a:gridCol>
                <a:gridCol w="1725073">
                  <a:extLst>
                    <a:ext uri="{9D8B030D-6E8A-4147-A177-3AD203B41FA5}">
                      <a16:colId xmlns:a16="http://schemas.microsoft.com/office/drawing/2014/main" val="3171816111"/>
                    </a:ext>
                  </a:extLst>
                </a:gridCol>
                <a:gridCol w="1725073">
                  <a:extLst>
                    <a:ext uri="{9D8B030D-6E8A-4147-A177-3AD203B41FA5}">
                      <a16:colId xmlns:a16="http://schemas.microsoft.com/office/drawing/2014/main" val="3632846449"/>
                    </a:ext>
                  </a:extLst>
                </a:gridCol>
              </a:tblGrid>
              <a:tr h="15085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 деятельности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93184"/>
                  </a:ext>
                </a:extLst>
              </a:tr>
              <a:tr h="3285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четверть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четверть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III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четверть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IV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четверть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983496"/>
                  </a:ext>
                </a:extLst>
              </a:tr>
              <a:tr h="17255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Деятельность методического совета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Ответственные: Балагурова Н.М.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Банщикова Л.П.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Заседание №1: коррекция плана работы.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Защита планов методической работы на 2018-2019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уч.г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Как организовать текущий контроль и промежуточную аттестацию учеников.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Заседание №2 Работа с одаренными: итоги олимпиад.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Преемственность старшего и среднего звена, среднего и начального звеньев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Подготовка к Забайкальскому образовательному форуму по дополнительному образованию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Заседание № 3 Самообразование по индивидуальным темам.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Индивидуальные маршруты учителя.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Заседание №4: анализ работы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методсовета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методической службы школы.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12187"/>
                  </a:ext>
                </a:extLst>
              </a:tr>
              <a:tr h="10036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Деятельность ШМО</a:t>
                      </a:r>
                      <a:b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Ответственные: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Руководители ШМО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Заседание №1,2 Коррекция плана работы. Рабочие программы по предметам. Анализ ЕГЭ  и ГИА. Организация и проведение 1 тура Всероссийской олимпиады школьников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Заседание №3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Подготовка к ГИА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Как организовать текущий контроль и промежуточную аттестацию учеников.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Заседание №4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Отчеты учителей по темам самообразования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Работа творческих групп: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Заседание №5, №6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Анализ деятельности учителя за год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81723"/>
                  </a:ext>
                </a:extLst>
              </a:tr>
              <a:tr h="8592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Аттестация педагоги-</a:t>
                      </a:r>
                      <a:b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ческих и руководящих кадров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Ответственные: Балагурова Н.М.,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Солодовникова Н.В.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Аттестация работников на соответствие занимаемой должности: Писарева Т.Ж., Михайлова Т.М.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Аттестация на высшую, первую  категорию: Солодовникова Н.В.,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Михалева С.И.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320736"/>
                  </a:ext>
                </a:extLst>
              </a:tr>
              <a:tr h="8592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Инновационная деятельность учителя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Ответственные: Балагурова Н.М.,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Руководители ШМО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Проекты учителей по инновационной деятельности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Проекты учителей по инновационной деятельности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 учителей на  МО по темам ииноваций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Совещание при директоре: инновации в школе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ФГОС: находки и проблемы в школе – педсовет-конференция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725330"/>
                  </a:ext>
                </a:extLst>
              </a:tr>
              <a:tr h="9211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Методические</a:t>
                      </a:r>
                      <a:b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семинары</a:t>
                      </a:r>
                      <a:b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практикумы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Сборник практико-ориентированных материалов (Балагурова Н.М., Шестакова Е.Н.)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СОТ: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 и реализация программ индивидуального развития ребенка.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Мониторинг как средство повышения качества образования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Специальные технологии и методы, позволяющие проводить коррекционно-развивающую работу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6731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8016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354466-2356-48B1-AE41-13B565484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3D3BEF01-B866-48B9-8168-AF8E81A345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3523994"/>
              </p:ext>
            </p:extLst>
          </p:nvPr>
        </p:nvGraphicFramePr>
        <p:xfrm>
          <a:off x="171451" y="764372"/>
          <a:ext cx="8648698" cy="6055107"/>
        </p:xfrm>
        <a:graphic>
          <a:graphicData uri="http://schemas.openxmlformats.org/drawingml/2006/table">
            <a:tbl>
              <a:tblPr firstRow="1" firstCol="1" bandRow="1"/>
              <a:tblGrid>
                <a:gridCol w="1248055">
                  <a:extLst>
                    <a:ext uri="{9D8B030D-6E8A-4147-A177-3AD203B41FA5}">
                      <a16:colId xmlns:a16="http://schemas.microsoft.com/office/drawing/2014/main" val="1074335183"/>
                    </a:ext>
                  </a:extLst>
                </a:gridCol>
                <a:gridCol w="27597">
                  <a:extLst>
                    <a:ext uri="{9D8B030D-6E8A-4147-A177-3AD203B41FA5}">
                      <a16:colId xmlns:a16="http://schemas.microsoft.com/office/drawing/2014/main" val="4189568347"/>
                    </a:ext>
                  </a:extLst>
                </a:gridCol>
                <a:gridCol w="2013087">
                  <a:extLst>
                    <a:ext uri="{9D8B030D-6E8A-4147-A177-3AD203B41FA5}">
                      <a16:colId xmlns:a16="http://schemas.microsoft.com/office/drawing/2014/main" val="74632876"/>
                    </a:ext>
                  </a:extLst>
                </a:gridCol>
                <a:gridCol w="1676096">
                  <a:extLst>
                    <a:ext uri="{9D8B030D-6E8A-4147-A177-3AD203B41FA5}">
                      <a16:colId xmlns:a16="http://schemas.microsoft.com/office/drawing/2014/main" val="555096866"/>
                    </a:ext>
                  </a:extLst>
                </a:gridCol>
                <a:gridCol w="1843410">
                  <a:extLst>
                    <a:ext uri="{9D8B030D-6E8A-4147-A177-3AD203B41FA5}">
                      <a16:colId xmlns:a16="http://schemas.microsoft.com/office/drawing/2014/main" val="3892475301"/>
                    </a:ext>
                  </a:extLst>
                </a:gridCol>
                <a:gridCol w="1840453">
                  <a:extLst>
                    <a:ext uri="{9D8B030D-6E8A-4147-A177-3AD203B41FA5}">
                      <a16:colId xmlns:a16="http://schemas.microsoft.com/office/drawing/2014/main" val="2470539346"/>
                    </a:ext>
                  </a:extLst>
                </a:gridCol>
              </a:tblGrid>
              <a:tr h="204586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Профессиональные</a:t>
                      </a:r>
                      <a:b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конкурсы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Ответственные: руководители ШМО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Дистанционные конкурсы педагогов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 ШМО   «Защита планов работы»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Краевой образовательный форум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 ШМО   «Фестиваль открытых уроков»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Дистанционные конкурсы педагогов.  Региональный конкурс «Современный урок»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 ШМО   «Участие в конкурсах»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Подведение итогов конкурса ШМО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 рейтинг участия учителей в методической работе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495445"/>
                  </a:ext>
                </a:extLst>
              </a:tr>
              <a:tr h="110653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Обобщение индивидуального опыта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Творческая мастерская учителя:  Солодовникова Н.В.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Творческая мастерская учителя:  Михалева С.И.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638494"/>
                  </a:ext>
                </a:extLst>
              </a:tr>
              <a:tr h="20458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Педагогические советы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381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Анализ работы школы за прошлый учебный год.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381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 работы школы на 2018-2019гг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Внедрение стандарта профессиональной деятельности педагога – новый шаг к качеству образования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Проблемы организации работы с семьей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712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6364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E88405-5415-4044-A19D-001FF63ED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5061FFE2-BDA6-4AF0-A978-57B56A484F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8077696"/>
              </p:ext>
            </p:extLst>
          </p:nvPr>
        </p:nvGraphicFramePr>
        <p:xfrm>
          <a:off x="114300" y="333375"/>
          <a:ext cx="9029700" cy="6714111"/>
        </p:xfrm>
        <a:graphic>
          <a:graphicData uri="http://schemas.openxmlformats.org/drawingml/2006/table">
            <a:tbl>
              <a:tblPr firstRow="1" firstCol="1" bandRow="1"/>
              <a:tblGrid>
                <a:gridCol w="1234894">
                  <a:extLst>
                    <a:ext uri="{9D8B030D-6E8A-4147-A177-3AD203B41FA5}">
                      <a16:colId xmlns:a16="http://schemas.microsoft.com/office/drawing/2014/main" val="1588672671"/>
                    </a:ext>
                  </a:extLst>
                </a:gridCol>
                <a:gridCol w="2185812">
                  <a:extLst>
                    <a:ext uri="{9D8B030D-6E8A-4147-A177-3AD203B41FA5}">
                      <a16:colId xmlns:a16="http://schemas.microsoft.com/office/drawing/2014/main" val="3806624511"/>
                    </a:ext>
                  </a:extLst>
                </a:gridCol>
                <a:gridCol w="1753971">
                  <a:extLst>
                    <a:ext uri="{9D8B030D-6E8A-4147-A177-3AD203B41FA5}">
                      <a16:colId xmlns:a16="http://schemas.microsoft.com/office/drawing/2014/main" val="2592307517"/>
                    </a:ext>
                  </a:extLst>
                </a:gridCol>
                <a:gridCol w="1929058">
                  <a:extLst>
                    <a:ext uri="{9D8B030D-6E8A-4147-A177-3AD203B41FA5}">
                      <a16:colId xmlns:a16="http://schemas.microsoft.com/office/drawing/2014/main" val="1536610069"/>
                    </a:ext>
                  </a:extLst>
                </a:gridCol>
                <a:gridCol w="1925965">
                  <a:extLst>
                    <a:ext uri="{9D8B030D-6E8A-4147-A177-3AD203B41FA5}">
                      <a16:colId xmlns:a16="http://schemas.microsoft.com/office/drawing/2014/main" val="15491908"/>
                    </a:ext>
                  </a:extLst>
                </a:gridCol>
              </a:tblGrid>
              <a:tr h="1582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квалифи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b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кации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педагогов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Курсы на базе </a:t>
                      </a:r>
                      <a:r>
                        <a:rPr lang="ru-RU" sz="1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ЗабИРО</a:t>
                      </a:r>
                      <a:r>
                        <a:rPr lang="ru-RU" sz="1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Савина Л.А.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Стрельникова О.А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Дистанционные курсы переквалификации: Балагурова Н.М., Сидякина С.П.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Дистанционные курсы повышения квалификации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Курсы на базе </a:t>
                      </a:r>
                      <a:r>
                        <a:rPr lang="ru-RU" sz="1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ЗабИРО</a:t>
                      </a:r>
                      <a:r>
                        <a:rPr lang="ru-RU" sz="1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Фефелова О.С., Шестакова Е.Н.,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Крупень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Ю.В.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Курсы на базе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ЗабИРО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Модульные курсы в «Школе цифрового века»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92060"/>
                  </a:ext>
                </a:extLst>
              </a:tr>
              <a:tr h="13159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Сотрудничество</a:t>
                      </a:r>
                      <a:b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учебными заведениями и общественными организациями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Издательство «Первое сентября» - проект «Школа цифрового века», «Первое сентября», Статград. 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Совместное заседание ШМО учителей начальных классов и воспитателей детского сада «Сказка»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840593"/>
                  </a:ext>
                </a:extLst>
              </a:tr>
              <a:tr h="12921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Издательская деятельность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Мониторинг: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Печатные и электронные продукты по диссеминации опыта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8100" marR="3810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Выпуск  сборника «Современный урок» (ФГОС)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Выпуск школьной газеты «Школьный вестник», выпуск  сборника «Современный урок»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Выпуск газеты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Выпуск сборника исследовательских работ учащихся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Выпуск  сборника «Современный урок»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771299"/>
                  </a:ext>
                </a:extLst>
              </a:tr>
              <a:tr h="19814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Совместная с учащимися творческо-исследовательская деятельность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День самоуправления.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8100" marR="3810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Школьные предметные олимпиады.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8100" marR="3810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Встреча с комсомольцами разных лет.</a:t>
                      </a: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Научно-практическая конференция «Шаг в будущее»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Предметные олимпиады (2 тур)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8100" marR="3810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Научно-практическая конференция «Шаг в науку»                  «Русский медвежонок», «Британский бульдог»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Предметные олимпиады (3 тур) Научно-практическая конференция «Музей и дети»,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«Кенгуру», «Золотое руно», «Пегас»,  Фестиваль исследов. работ учащихся «Портфолио»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Проектная деятельность в предметной области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Всероссийский конкурс «ЧИП»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Всероссийские дистанционные олимпиады (ЦПОД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г.Бийск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г.Калининград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63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7405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C00000"/>
                </a:solidFill>
              </a:rPr>
              <a:t>Квалификационные категории педагогов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593725" y="2193925"/>
          <a:ext cx="7956550" cy="407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8115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360" y="792948"/>
            <a:ext cx="8549640" cy="1293028"/>
          </a:xfrm>
        </p:spPr>
        <p:txBody>
          <a:bodyPr>
            <a:normAutofit/>
          </a:bodyPr>
          <a:lstStyle/>
          <a:p>
            <a:pPr algn="just"/>
            <a:r>
              <a:rPr lang="ru-RU" sz="2800" b="1" i="1" dirty="0">
                <a:solidFill>
                  <a:srgbClr val="C00000"/>
                </a:solidFill>
              </a:rPr>
              <a:t>Структура методической службы школы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0808095"/>
              </p:ext>
            </p:extLst>
          </p:nvPr>
        </p:nvGraphicFramePr>
        <p:xfrm>
          <a:off x="781050" y="619125"/>
          <a:ext cx="8362949" cy="5645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4157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4975" y="764373"/>
            <a:ext cx="7334250" cy="1293028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chemeClr val="accent1"/>
                </a:solidFill>
              </a:rPr>
              <a:t>Методическая тема школы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451" y="2495550"/>
            <a:ext cx="8867774" cy="37680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i="1" dirty="0"/>
              <a:t>  Личностное развитие участников образовательного процесса</a:t>
            </a:r>
          </a:p>
          <a:p>
            <a:pPr marL="0" indent="0" algn="ctr">
              <a:buNone/>
            </a:pPr>
            <a:r>
              <a:rPr lang="ru-RU" sz="4000" i="1" dirty="0"/>
              <a:t> по индивидуальным образовательным  маршрутам</a:t>
            </a:r>
          </a:p>
        </p:txBody>
      </p:sp>
    </p:spTree>
    <p:extLst>
      <p:ext uri="{BB962C8B-B14F-4D97-AF65-F5344CB8AC3E}">
        <p14:creationId xmlns:p14="http://schemas.microsoft.com/office/powerpoint/2010/main" val="980994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850" y="764373"/>
            <a:ext cx="6701790" cy="1293028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C00000"/>
                </a:solidFill>
              </a:rPr>
              <a:t>Цель методической службы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4360" y="2571750"/>
            <a:ext cx="7955280" cy="36918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/>
              <a:t>Обеспечение роста уровня профессиональной компетентности каждого учителя через индивидуальный образовательный маршрут </a:t>
            </a:r>
          </a:p>
        </p:txBody>
      </p:sp>
    </p:spTree>
    <p:extLst>
      <p:ext uri="{BB962C8B-B14F-4D97-AF65-F5344CB8AC3E}">
        <p14:creationId xmlns:p14="http://schemas.microsoft.com/office/powerpoint/2010/main" val="3728002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7775" y="764373"/>
            <a:ext cx="7301865" cy="1293028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C00000"/>
                </a:solidFill>
              </a:rPr>
              <a:t>Задачи методической службы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>
                <a:solidFill>
                  <a:srgbClr val="FF0000"/>
                </a:solidFill>
              </a:rPr>
              <a:t>	</a:t>
            </a:r>
            <a:r>
              <a:rPr lang="ru-RU" dirty="0"/>
              <a:t>вовлекать педагогический коллектив в инновационную деятельность для повышения профессиональной компетентности учителей и образовательных результатов учащихся; </a:t>
            </a:r>
          </a:p>
          <a:p>
            <a:pPr algn="just"/>
            <a:r>
              <a:rPr lang="ru-RU" dirty="0"/>
              <a:t>	обеспечивать непрерывность, персонификацию и актуальность повышения квалификации педагогических работников;</a:t>
            </a:r>
          </a:p>
          <a:p>
            <a:pPr algn="just"/>
            <a:r>
              <a:rPr lang="ru-RU" dirty="0"/>
              <a:t>	обеспечить научно-методическое сопровождение деятельности учителей в условиях введения </a:t>
            </a:r>
            <a:r>
              <a:rPr lang="ru-RU" dirty="0" err="1"/>
              <a:t>профстандарта</a:t>
            </a:r>
            <a:r>
              <a:rPr lang="ru-RU" dirty="0"/>
              <a:t> педагога.</a:t>
            </a:r>
          </a:p>
        </p:txBody>
      </p:sp>
    </p:spTree>
    <p:extLst>
      <p:ext uri="{BB962C8B-B14F-4D97-AF65-F5344CB8AC3E}">
        <p14:creationId xmlns:p14="http://schemas.microsoft.com/office/powerpoint/2010/main" val="2944941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54000"/>
            <a:ext cx="9144000" cy="1193799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C00000"/>
                </a:solidFill>
              </a:rPr>
              <a:t>Из Анализа  работы </a:t>
            </a:r>
            <a:br>
              <a:rPr lang="ru-RU" sz="3200" b="1" i="1" dirty="0">
                <a:solidFill>
                  <a:srgbClr val="C00000"/>
                </a:solidFill>
              </a:rPr>
            </a:br>
            <a:r>
              <a:rPr lang="ru-RU" sz="3200" b="1" i="1" dirty="0">
                <a:solidFill>
                  <a:srgbClr val="C00000"/>
                </a:solidFill>
              </a:rPr>
              <a:t>методической службы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1246">
            <a:off x="292410" y="1363019"/>
            <a:ext cx="4419675" cy="302201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08222" y="1447798"/>
            <a:ext cx="4335778" cy="5410201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b="1" dirty="0"/>
              <a:t>проведено 20 открытых уроков и внеклассных мероприятий на районном уровне, на которых присутствовало около 70 коллег из школ района.</a:t>
            </a:r>
          </a:p>
          <a:p>
            <a:pPr algn="just"/>
            <a:r>
              <a:rPr lang="ru-RU" b="1" dirty="0"/>
              <a:t> Все учителя школы приняли участие в проведении открытых внеклассных мероприятий в рамках предметных недель.</a:t>
            </a:r>
          </a:p>
          <a:p>
            <a:pPr algn="just"/>
            <a:r>
              <a:rPr lang="ru-RU" b="1" dirty="0"/>
              <a:t>Аттестовались  на высшую категорию – 3 человека, на первую – 1, на соответствие занимаемой должности – 4.</a:t>
            </a:r>
          </a:p>
          <a:p>
            <a:pPr algn="just"/>
            <a:r>
              <a:rPr lang="ru-RU" b="1" dirty="0"/>
              <a:t>Во всероссийских конкурсах   22 учителя получили дипломы 1-3 степени; </a:t>
            </a:r>
          </a:p>
          <a:p>
            <a:pPr algn="just"/>
            <a:r>
              <a:rPr lang="ru-RU" b="1" dirty="0"/>
              <a:t>15 учителей – участники </a:t>
            </a:r>
            <a:r>
              <a:rPr lang="ru-RU" b="1" dirty="0" err="1"/>
              <a:t>вебинаров</a:t>
            </a:r>
            <a:r>
              <a:rPr lang="ru-RU" b="1" dirty="0"/>
              <a:t> и видеоконференций;</a:t>
            </a:r>
          </a:p>
          <a:p>
            <a:pPr algn="just"/>
            <a:r>
              <a:rPr lang="ru-RU" b="1" dirty="0"/>
              <a:t>методические разработки уроков помещены на сайте «</a:t>
            </a:r>
            <a:r>
              <a:rPr lang="ru-RU" b="1" dirty="0" err="1"/>
              <a:t>Инфоурок</a:t>
            </a:r>
            <a:r>
              <a:rPr lang="ru-RU" b="1" dirty="0"/>
              <a:t>» у 14 педагогов.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6273" y="4214192"/>
            <a:ext cx="46119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b="1" i="1" dirty="0"/>
              <a:t>Все учителя – участники  Губернаторского проекта  «Публичная презентация «Наша школа – наш успех!», Школьного фестиваля по дополнительному образованию» в рамках реализации краевого проекта «Успешная школа – успешное будущее!»</a:t>
            </a:r>
          </a:p>
        </p:txBody>
      </p:sp>
    </p:spTree>
    <p:extLst>
      <p:ext uri="{BB962C8B-B14F-4D97-AF65-F5344CB8AC3E}">
        <p14:creationId xmlns:p14="http://schemas.microsoft.com/office/powerpoint/2010/main" val="671881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175" y="764373"/>
            <a:ext cx="7911465" cy="129302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Участие учителей школы в конкурсах и конференциях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7856540"/>
              </p:ext>
            </p:extLst>
          </p:nvPr>
        </p:nvGraphicFramePr>
        <p:xfrm>
          <a:off x="-112713" y="1812925"/>
          <a:ext cx="4568825" cy="3140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748049548"/>
              </p:ext>
            </p:extLst>
          </p:nvPr>
        </p:nvGraphicFramePr>
        <p:xfrm>
          <a:off x="3524250" y="3800475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36699478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1142</Words>
  <Application>Microsoft Office PowerPoint</Application>
  <PresentationFormat>Экран (4:3)</PresentationFormat>
  <Paragraphs>222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Century Gothic</vt:lpstr>
      <vt:lpstr>Times New Roman</vt:lpstr>
      <vt:lpstr>След самолета</vt:lpstr>
      <vt:lpstr>Методическая служба  МБОУ Досатуйской СОШ</vt:lpstr>
      <vt:lpstr>Презентация PowerPoint</vt:lpstr>
      <vt:lpstr>Квалификационные категории педагогов</vt:lpstr>
      <vt:lpstr>Структура методической службы школы</vt:lpstr>
      <vt:lpstr>Методическая тема школы</vt:lpstr>
      <vt:lpstr>Цель методической службы</vt:lpstr>
      <vt:lpstr>Задачи методической службы</vt:lpstr>
      <vt:lpstr>Из Анализа  работы  методической службы </vt:lpstr>
      <vt:lpstr>Участие учителей школы в конкурсах и конференциях</vt:lpstr>
      <vt:lpstr>«Гордость отечественного образования»</vt:lpstr>
      <vt:lpstr>Инновации в школе</vt:lpstr>
      <vt:lpstr>Деятельность методсовета</vt:lpstr>
      <vt:lpstr>Повышение квалификации</vt:lpstr>
      <vt:lpstr>Внутрифирменное обучение</vt:lpstr>
      <vt:lpstr>Образовательные Технологии  </vt:lpstr>
      <vt:lpstr>Самообразование учителей</vt:lpstr>
      <vt:lpstr>Самообразование учителя</vt:lpstr>
      <vt:lpstr>Формы методической работы</vt:lpstr>
      <vt:lpstr>Самодиагностика затруднений</vt:lpstr>
      <vt:lpstr>Панорама научно-методической деятельности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Методическая служба  МБОУ Досатуйской СОШ</dc:title>
  <dc:creator>Пользователь</dc:creator>
  <cp:lastModifiedBy>Наталья Балагурова</cp:lastModifiedBy>
  <cp:revision>40</cp:revision>
  <dcterms:created xsi:type="dcterms:W3CDTF">2018-10-25T13:15:47Z</dcterms:created>
  <dcterms:modified xsi:type="dcterms:W3CDTF">2018-10-29T04:53:36Z</dcterms:modified>
</cp:coreProperties>
</file>