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diagrams/data1.xml" ContentType="application/vnd.openxmlformats-officedocument.drawingml.diagramData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drawing1.xml" ContentType="application/vnd.ms-office.drawingml.diagramDrawing+xml"/>
  <Override PartName="/ppt/diagrams/_rels/data1.xml.rels" ContentType="application/vnd.openxmlformats-package.relationships+xml"/>
  <Override PartName="/ppt/diagrams/_rels/drawing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media/OOXDiagramDrawingRels1_3.jpeg" ContentType="image/jpeg"/>
  <Override PartName="/ppt/media/OOXDiagramDataRels1_0.jpeg" ContentType="image/jpeg"/>
  <Override PartName="/ppt/media/OOXDiagramDataRels1_1.jpeg" ContentType="image/jpeg"/>
  <Override PartName="/ppt/media/image7.png" ContentType="image/png"/>
  <Override PartName="/ppt/media/OOXDiagramDataRels1_2.jpeg" ContentType="image/jpeg"/>
  <Override PartName="/ppt/media/OOXDiagramDataRels1_3.jpeg" ContentType="image/jpeg"/>
  <Override PartName="/ppt/media/OOXDiagramDataRels1_4.jpeg" ContentType="image/jpeg"/>
  <Override PartName="/ppt/media/OOXDiagramDrawingRels1_0.jpeg" ContentType="image/jpeg"/>
  <Override PartName="/ppt/media/OOXDiagramDrawingRels1_1.jpeg" ContentType="image/jpeg"/>
  <Override PartName="/ppt/media/image8.png" ContentType="image/png"/>
  <Override PartName="/ppt/media/OOXDiagramDrawingRels1_2.jpeg" ContentType="image/jpeg"/>
  <Override PartName="/ppt/media/OOXDiagramDrawingRels1_4.jpeg" ContentType="image/jpeg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jpeg" ContentType="image/jpeg"/>
  <Override PartName="/ppt/media/image6.jpeg" ContentType="image/jpeg"/>
  <Override PartName="/ppt/media/image9.png" ContentType="image/png"/>
  <Override PartName="/ppt/media/image10.png" ContentType="image/png"/>
  <Override PartName="/ppt/media/image11.jpeg" ContentType="image/jpeg"/>
  <Override PartName="/ppt/media/image12.png" ContentType="image/pn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
</Relationships>
</file>

<file path=ppt/diagrams/_rels/data1.xml.rels><?xml version="1.0" encoding="UTF-8"?>
<Relationships xmlns="http://schemas.openxmlformats.org/package/2006/relationships"><Relationship Id="rId1" Type="http://schemas.openxmlformats.org/officeDocument/2006/relationships/image" Target="../media/OOXDiagramDataRels1_0.jpeg"/><Relationship Id="rId2" Type="http://schemas.openxmlformats.org/officeDocument/2006/relationships/image" Target="../media/OOXDiagramDataRels1_1.jpeg"/><Relationship Id="rId3" Type="http://schemas.openxmlformats.org/officeDocument/2006/relationships/image" Target="../media/OOXDiagramDataRels1_2.jpeg"/><Relationship Id="rId4" Type="http://schemas.openxmlformats.org/officeDocument/2006/relationships/image" Target="../media/OOXDiagramDataRels1_3.jpeg"/><Relationship Id="rId5" Type="http://schemas.openxmlformats.org/officeDocument/2006/relationships/image" Target="../media/OOXDiagramDataRels1_4.jpeg"/>
</Relationships>
</file>

<file path=ppt/diagrams/_rels/drawing1.xml.rels><?xml version="1.0" encoding="UTF-8"?>
<Relationships xmlns="http://schemas.openxmlformats.org/package/2006/relationships"><Relationship Id="rId1" Type="http://schemas.openxmlformats.org/officeDocument/2006/relationships/image" Target="../media/OOXDiagramDrawingRels1_0.jpeg"/><Relationship Id="rId2" Type="http://schemas.openxmlformats.org/officeDocument/2006/relationships/image" Target="../media/OOXDiagramDrawingRels1_1.jpeg"/><Relationship Id="rId3" Type="http://schemas.openxmlformats.org/officeDocument/2006/relationships/image" Target="../media/OOXDiagramDrawingRels1_2.jpeg"/><Relationship Id="rId4" Type="http://schemas.openxmlformats.org/officeDocument/2006/relationships/image" Target="../media/OOXDiagramDrawingRels1_3.jpeg"/><Relationship Id="rId5" Type="http://schemas.openxmlformats.org/officeDocument/2006/relationships/image" Target="../media/OOXDiagramDrawingRels1_4.jpeg"/>
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285E8C-57FF-481A-AC3E-7C453078321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AB0D4B-54C1-48C5-A6BD-2A68C92F5661}">
      <dgm:prSet phldrT="[Текст]" custT="1"/>
      <dgm:spPr/>
      <dgm:t>
        <a:bodyPr/>
        <a:lstStyle/>
        <a:p>
          <a:r>
            <a:rPr lang="ru-RU" sz="2800" b="1" dirty="0">
              <a:solidFill>
                <a:srgbClr val="FF0000"/>
              </a:solidFill>
            </a:rPr>
            <a:t>Обучающийся-обучающийся</a:t>
          </a:r>
        </a:p>
      </dgm:t>
    </dgm:pt>
    <dgm:pt modelId="{7E129B2E-B40D-49E3-9ECE-93A016C4E2D4}" type="parTrans" cxnId="{1243828A-4B2F-4E3C-949E-9AAE98BB2204}">
      <dgm:prSet/>
      <dgm:spPr/>
      <dgm:t>
        <a:bodyPr/>
        <a:lstStyle/>
        <a:p>
          <a:endParaRPr lang="ru-RU"/>
        </a:p>
      </dgm:t>
    </dgm:pt>
    <dgm:pt modelId="{13E3922A-E839-4378-BDB0-4BD60B8F113E}" type="sibTrans" cxnId="{1243828A-4B2F-4E3C-949E-9AAE98BB2204}">
      <dgm:prSet/>
      <dgm:spPr/>
      <dgm:t>
        <a:bodyPr/>
        <a:lstStyle/>
        <a:p>
          <a:endParaRPr lang="ru-RU"/>
        </a:p>
      </dgm:t>
    </dgm:pt>
    <dgm:pt modelId="{745271D7-1EDA-451A-AF60-15475278B736}">
      <dgm:prSet phldrT="[Текст]" custT="1"/>
      <dgm:spPr/>
      <dgm:t>
        <a:bodyPr/>
        <a:lstStyle/>
        <a:p>
          <a:r>
            <a:rPr lang="ru-RU" sz="2800" b="1" dirty="0">
              <a:solidFill>
                <a:srgbClr val="FF0000"/>
              </a:solidFill>
            </a:rPr>
            <a:t>Педагог-обучающийся</a:t>
          </a:r>
        </a:p>
      </dgm:t>
    </dgm:pt>
    <dgm:pt modelId="{DFE2CC43-EFEE-4DFB-9175-7AB48C438110}" type="parTrans" cxnId="{2179261D-EC57-4ED1-839E-15FDA70C12DE}">
      <dgm:prSet/>
      <dgm:spPr/>
      <dgm:t>
        <a:bodyPr/>
        <a:lstStyle/>
        <a:p>
          <a:endParaRPr lang="ru-RU"/>
        </a:p>
      </dgm:t>
    </dgm:pt>
    <dgm:pt modelId="{E34DDCDA-DBAB-4488-B36C-5E5127A54C86}" type="sibTrans" cxnId="{2179261D-EC57-4ED1-839E-15FDA70C12DE}">
      <dgm:prSet/>
      <dgm:spPr/>
      <dgm:t>
        <a:bodyPr/>
        <a:lstStyle/>
        <a:p>
          <a:endParaRPr lang="ru-RU"/>
        </a:p>
      </dgm:t>
    </dgm:pt>
    <dgm:pt modelId="{56202887-CC23-4A67-8506-05C45CC54591}">
      <dgm:prSet phldrT="[Текст]" custT="1"/>
      <dgm:spPr/>
      <dgm:t>
        <a:bodyPr/>
        <a:lstStyle/>
        <a:p>
          <a:r>
            <a:rPr lang="ru-RU" sz="2800" b="1" dirty="0">
              <a:solidFill>
                <a:srgbClr val="FF0000"/>
              </a:solidFill>
            </a:rPr>
            <a:t>Педагог-педагог</a:t>
          </a:r>
        </a:p>
      </dgm:t>
    </dgm:pt>
    <dgm:pt modelId="{DCF7CA17-ACF7-41E0-8CCC-0BC783936ACE}" type="parTrans" cxnId="{CC967CC8-1E98-4E39-8AAB-71915238D3A4}">
      <dgm:prSet/>
      <dgm:spPr/>
      <dgm:t>
        <a:bodyPr/>
        <a:lstStyle/>
        <a:p>
          <a:endParaRPr lang="ru-RU"/>
        </a:p>
      </dgm:t>
    </dgm:pt>
    <dgm:pt modelId="{62EB4A9E-2949-4FCE-90CF-C5FD40BFEF51}" type="sibTrans" cxnId="{CC967CC8-1E98-4E39-8AAB-71915238D3A4}">
      <dgm:prSet/>
      <dgm:spPr/>
      <dgm:t>
        <a:bodyPr/>
        <a:lstStyle/>
        <a:p>
          <a:endParaRPr lang="ru-RU"/>
        </a:p>
      </dgm:t>
    </dgm:pt>
    <dgm:pt modelId="{E92EA783-3A53-48D0-A7AB-670BDB933B2E}">
      <dgm:prSet custT="1"/>
      <dgm:spPr/>
      <dgm:t>
        <a:bodyPr/>
        <a:lstStyle/>
        <a:p>
          <a:r>
            <a:rPr lang="ru-RU" sz="2800" b="1" dirty="0">
              <a:solidFill>
                <a:srgbClr val="FF0000"/>
              </a:solidFill>
            </a:rPr>
            <a:t>Выпускник школы - обучающийся</a:t>
          </a:r>
        </a:p>
      </dgm:t>
    </dgm:pt>
    <dgm:pt modelId="{80EACEA6-649C-4907-9CE1-F6E5A9F5BF10}" type="parTrans" cxnId="{8004E79E-A824-418C-9ED8-77EE91218545}">
      <dgm:prSet/>
      <dgm:spPr/>
      <dgm:t>
        <a:bodyPr/>
        <a:lstStyle/>
        <a:p>
          <a:endParaRPr lang="ru-RU"/>
        </a:p>
      </dgm:t>
    </dgm:pt>
    <dgm:pt modelId="{2F98D67D-48FA-4195-B7FA-DBF2F0F0FA78}" type="sibTrans" cxnId="{8004E79E-A824-418C-9ED8-77EE91218545}">
      <dgm:prSet/>
      <dgm:spPr/>
      <dgm:t>
        <a:bodyPr/>
        <a:lstStyle/>
        <a:p>
          <a:endParaRPr lang="ru-RU"/>
        </a:p>
      </dgm:t>
    </dgm:pt>
    <dgm:pt modelId="{1F6AC26E-BC27-426B-AC3E-0E55A281C95E}">
      <dgm:prSet custT="1"/>
      <dgm:spPr/>
      <dgm:t>
        <a:bodyPr/>
        <a:lstStyle/>
        <a:p>
          <a:r>
            <a:rPr lang="ru-RU" sz="2800" b="1" dirty="0">
              <a:solidFill>
                <a:srgbClr val="FF0000"/>
              </a:solidFill>
            </a:rPr>
            <a:t>Специалист предприятия - обучающийся</a:t>
          </a:r>
        </a:p>
      </dgm:t>
    </dgm:pt>
    <dgm:pt modelId="{BBFE0A4A-1756-4C50-AAFE-17C880ADEAE0}" type="parTrans" cxnId="{5EBF8F53-B18C-4CF0-82CA-B77AA7DC0752}">
      <dgm:prSet/>
      <dgm:spPr/>
      <dgm:t>
        <a:bodyPr/>
        <a:lstStyle/>
        <a:p>
          <a:endParaRPr lang="ru-RU"/>
        </a:p>
      </dgm:t>
    </dgm:pt>
    <dgm:pt modelId="{9B686388-C606-42BD-A485-02706B13FBCB}" type="sibTrans" cxnId="{5EBF8F53-B18C-4CF0-82CA-B77AA7DC0752}">
      <dgm:prSet/>
      <dgm:spPr/>
      <dgm:t>
        <a:bodyPr/>
        <a:lstStyle/>
        <a:p>
          <a:endParaRPr lang="ru-RU"/>
        </a:p>
      </dgm:t>
    </dgm:pt>
    <dgm:pt modelId="{9325BF2C-113C-417F-8F17-56D8CFDC9DE1}" type="pres">
      <dgm:prSet presAssocID="{35285E8C-57FF-481A-AC3E-7C4530783211}" presName="linearFlow" presStyleCnt="0">
        <dgm:presLayoutVars>
          <dgm:dir/>
          <dgm:resizeHandles val="exact"/>
        </dgm:presLayoutVars>
      </dgm:prSet>
      <dgm:spPr/>
    </dgm:pt>
    <dgm:pt modelId="{1A2C364D-2CC6-40BB-929F-F9360EE09BA2}" type="pres">
      <dgm:prSet presAssocID="{46AB0D4B-54C1-48C5-A6BD-2A68C92F5661}" presName="composite" presStyleCnt="0"/>
      <dgm:spPr/>
    </dgm:pt>
    <dgm:pt modelId="{020093E2-3184-46FF-91AD-5AAC87132043}" type="pres">
      <dgm:prSet presAssocID="{46AB0D4B-54C1-48C5-A6BD-2A68C92F5661}" presName="imgShp" presStyleLbl="fgImgPlace1" presStyleIdx="0" presStyleCnt="5" custScaleX="658274" custScaleY="659788" custLinFactX="2400000" custLinFactNeighborX="2468145" custLinFactNeighborY="4672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A0D62741-4F7B-483E-BDEE-12D803587230}" type="pres">
      <dgm:prSet presAssocID="{46AB0D4B-54C1-48C5-A6BD-2A68C92F5661}" presName="txShp" presStyleLbl="node1" presStyleIdx="0" presStyleCnt="5" custScaleX="99880" custScaleY="319933" custLinFactNeighborX="-20719" custLinFactNeighborY="-35716">
        <dgm:presLayoutVars>
          <dgm:bulletEnabled val="1"/>
        </dgm:presLayoutVars>
      </dgm:prSet>
      <dgm:spPr/>
    </dgm:pt>
    <dgm:pt modelId="{200CC79D-7753-4680-B0AF-BA7E5DEEC443}" type="pres">
      <dgm:prSet presAssocID="{13E3922A-E839-4378-BDB0-4BD60B8F113E}" presName="spacing" presStyleCnt="0"/>
      <dgm:spPr/>
    </dgm:pt>
    <dgm:pt modelId="{BF8FA7A7-072F-48EF-9E89-9618855DAE30}" type="pres">
      <dgm:prSet presAssocID="{745271D7-1EDA-451A-AF60-15475278B736}" presName="composite" presStyleCnt="0"/>
      <dgm:spPr/>
    </dgm:pt>
    <dgm:pt modelId="{23C65999-0BED-4916-9720-DC126758E348}" type="pres">
      <dgm:prSet presAssocID="{745271D7-1EDA-451A-AF60-15475278B736}" presName="imgShp" presStyleLbl="fgImgPlace1" presStyleIdx="1" presStyleCnt="5" custScaleX="939863" custScaleY="810491" custLinFactX="-129364" custLinFactNeighborX="-200000" custLinFactNeighborY="-37442"/>
      <dgm:spPr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D49587B4-F6A9-4647-A968-254EB5BE7494}" type="pres">
      <dgm:prSet presAssocID="{745271D7-1EDA-451A-AF60-15475278B736}" presName="txShp" presStyleLbl="node1" presStyleIdx="1" presStyleCnt="5" custScaleY="496919" custLinFactNeighborX="6313" custLinFactNeighborY="-7143">
        <dgm:presLayoutVars>
          <dgm:bulletEnabled val="1"/>
        </dgm:presLayoutVars>
      </dgm:prSet>
      <dgm:spPr/>
    </dgm:pt>
    <dgm:pt modelId="{DE27E851-E853-4C6B-82C7-9E761F7B92D2}" type="pres">
      <dgm:prSet presAssocID="{E34DDCDA-DBAB-4488-B36C-5E5127A54C86}" presName="spacing" presStyleCnt="0"/>
      <dgm:spPr/>
    </dgm:pt>
    <dgm:pt modelId="{101A3585-FB70-493D-A513-5CD5DCF078F2}" type="pres">
      <dgm:prSet presAssocID="{56202887-CC23-4A67-8506-05C45CC54591}" presName="composite" presStyleCnt="0"/>
      <dgm:spPr/>
    </dgm:pt>
    <dgm:pt modelId="{D623BB58-B458-41DB-BF48-A485C57AA16F}" type="pres">
      <dgm:prSet presAssocID="{56202887-CC23-4A67-8506-05C45CC54591}" presName="imgShp" presStyleLbl="fgImgPlace1" presStyleIdx="2" presStyleCnt="5" custScaleX="1119336" custScaleY="1034958" custLinFactX="2568261" custLinFactNeighborX="2600000" custLinFactNeighborY="2848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1395A408-8D74-4889-A049-EA2419F32948}" type="pres">
      <dgm:prSet presAssocID="{56202887-CC23-4A67-8506-05C45CC54591}" presName="txShp" presStyleLbl="node1" presStyleIdx="2" presStyleCnt="5" custScaleY="654968" custLinFactY="-45102" custLinFactNeighborX="-8059" custLinFactNeighborY="-100000">
        <dgm:presLayoutVars>
          <dgm:bulletEnabled val="1"/>
        </dgm:presLayoutVars>
      </dgm:prSet>
      <dgm:spPr/>
    </dgm:pt>
    <dgm:pt modelId="{781A6DB8-2C08-40F2-8C8D-E3AA5E993260}" type="pres">
      <dgm:prSet presAssocID="{62EB4A9E-2949-4FCE-90CF-C5FD40BFEF51}" presName="spacing" presStyleCnt="0"/>
      <dgm:spPr/>
    </dgm:pt>
    <dgm:pt modelId="{1511A405-2139-4293-99A0-570F4508DCC5}" type="pres">
      <dgm:prSet presAssocID="{E92EA783-3A53-48D0-A7AB-670BDB933B2E}" presName="composite" presStyleCnt="0"/>
      <dgm:spPr/>
    </dgm:pt>
    <dgm:pt modelId="{A50BB2F0-78A6-422C-8269-476ABDCD34EE}" type="pres">
      <dgm:prSet presAssocID="{E92EA783-3A53-48D0-A7AB-670BDB933B2E}" presName="imgShp" presStyleLbl="fgImgPlace1" presStyleIdx="3" presStyleCnt="5" custScaleX="1147416" custScaleY="952310" custLinFactX="-500000" custLinFactNeighborX="-519285" custLinFactNeighborY="-6900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25C10300-37EC-45BD-908A-FBDC354CED97}" type="pres">
      <dgm:prSet presAssocID="{E92EA783-3A53-48D0-A7AB-670BDB933B2E}" presName="txShp" presStyleLbl="node1" presStyleIdx="3" presStyleCnt="5" custScaleY="575660" custLinFactNeighborX="-19262" custLinFactNeighborY="6900">
        <dgm:presLayoutVars>
          <dgm:bulletEnabled val="1"/>
        </dgm:presLayoutVars>
      </dgm:prSet>
      <dgm:spPr/>
    </dgm:pt>
    <dgm:pt modelId="{79D1F2E6-D009-4833-B4E8-24BD9D5CA889}" type="pres">
      <dgm:prSet presAssocID="{2F98D67D-48FA-4195-B7FA-DBF2F0F0FA78}" presName="spacing" presStyleCnt="0"/>
      <dgm:spPr/>
    </dgm:pt>
    <dgm:pt modelId="{3E89A603-A495-47A4-A837-48AD7037B980}" type="pres">
      <dgm:prSet presAssocID="{1F6AC26E-BC27-426B-AC3E-0E55A281C95E}" presName="composite" presStyleCnt="0"/>
      <dgm:spPr/>
    </dgm:pt>
    <dgm:pt modelId="{1B9CDAC0-D315-4021-9BC5-EB6E90CA48E1}" type="pres">
      <dgm:prSet presAssocID="{1F6AC26E-BC27-426B-AC3E-0E55A281C95E}" presName="imgShp" presStyleLbl="fgImgPlace1" presStyleIdx="4" presStyleCnt="5" custScaleX="1020942" custScaleY="951705" custLinFactX="2600000" custLinFactNeighborX="2607963" custLinFactNeighborY="-4341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FEBE0636-14BB-48F6-8A19-9AEF5C18D8A4}" type="pres">
      <dgm:prSet presAssocID="{1F6AC26E-BC27-426B-AC3E-0E55A281C95E}" presName="txShp" presStyleLbl="node1" presStyleIdx="4" presStyleCnt="5" custScaleY="543987" custLinFactNeighborX="-7284" custLinFactNeighborY="-27599">
        <dgm:presLayoutVars>
          <dgm:bulletEnabled val="1"/>
        </dgm:presLayoutVars>
      </dgm:prSet>
      <dgm:spPr/>
    </dgm:pt>
  </dgm:ptLst>
  <dgm:cxnLst>
    <dgm:cxn modelId="{2179261D-EC57-4ED1-839E-15FDA70C12DE}" srcId="{35285E8C-57FF-481A-AC3E-7C4530783211}" destId="{745271D7-1EDA-451A-AF60-15475278B736}" srcOrd="1" destOrd="0" parTransId="{DFE2CC43-EFEE-4DFB-9175-7AB48C438110}" sibTransId="{E34DDCDA-DBAB-4488-B36C-5E5127A54C86}"/>
    <dgm:cxn modelId="{DFC0B45E-9DDE-43F7-8135-525CFD3E4B49}" type="presOf" srcId="{56202887-CC23-4A67-8506-05C45CC54591}" destId="{1395A408-8D74-4889-A049-EA2419F32948}" srcOrd="0" destOrd="0" presId="urn:microsoft.com/office/officeart/2005/8/layout/vList3"/>
    <dgm:cxn modelId="{5EBF8F53-B18C-4CF0-82CA-B77AA7DC0752}" srcId="{35285E8C-57FF-481A-AC3E-7C4530783211}" destId="{1F6AC26E-BC27-426B-AC3E-0E55A281C95E}" srcOrd="4" destOrd="0" parTransId="{BBFE0A4A-1756-4C50-AAFE-17C880ADEAE0}" sibTransId="{9B686388-C606-42BD-A485-02706B13FBCB}"/>
    <dgm:cxn modelId="{99206A59-D9F5-4554-8D3E-985D58BA4E5D}" type="presOf" srcId="{1F6AC26E-BC27-426B-AC3E-0E55A281C95E}" destId="{FEBE0636-14BB-48F6-8A19-9AEF5C18D8A4}" srcOrd="0" destOrd="0" presId="urn:microsoft.com/office/officeart/2005/8/layout/vList3"/>
    <dgm:cxn modelId="{7F61CB7C-DC87-4158-ACAC-3CBD8B9D2D02}" type="presOf" srcId="{35285E8C-57FF-481A-AC3E-7C4530783211}" destId="{9325BF2C-113C-417F-8F17-56D8CFDC9DE1}" srcOrd="0" destOrd="0" presId="urn:microsoft.com/office/officeart/2005/8/layout/vList3"/>
    <dgm:cxn modelId="{1243828A-4B2F-4E3C-949E-9AAE98BB2204}" srcId="{35285E8C-57FF-481A-AC3E-7C4530783211}" destId="{46AB0D4B-54C1-48C5-A6BD-2A68C92F5661}" srcOrd="0" destOrd="0" parTransId="{7E129B2E-B40D-49E3-9ECE-93A016C4E2D4}" sibTransId="{13E3922A-E839-4378-BDB0-4BD60B8F113E}"/>
    <dgm:cxn modelId="{8004E79E-A824-418C-9ED8-77EE91218545}" srcId="{35285E8C-57FF-481A-AC3E-7C4530783211}" destId="{E92EA783-3A53-48D0-A7AB-670BDB933B2E}" srcOrd="3" destOrd="0" parTransId="{80EACEA6-649C-4907-9CE1-F6E5A9F5BF10}" sibTransId="{2F98D67D-48FA-4195-B7FA-DBF2F0F0FA78}"/>
    <dgm:cxn modelId="{DEB89FA2-35ED-4A10-A037-A7049E542EC3}" type="presOf" srcId="{46AB0D4B-54C1-48C5-A6BD-2A68C92F5661}" destId="{A0D62741-4F7B-483E-BDEE-12D803587230}" srcOrd="0" destOrd="0" presId="urn:microsoft.com/office/officeart/2005/8/layout/vList3"/>
    <dgm:cxn modelId="{CC967CC8-1E98-4E39-8AAB-71915238D3A4}" srcId="{35285E8C-57FF-481A-AC3E-7C4530783211}" destId="{56202887-CC23-4A67-8506-05C45CC54591}" srcOrd="2" destOrd="0" parTransId="{DCF7CA17-ACF7-41E0-8CCC-0BC783936ACE}" sibTransId="{62EB4A9E-2949-4FCE-90CF-C5FD40BFEF51}"/>
    <dgm:cxn modelId="{E70CE1CD-4668-44BF-9A04-B636DF14211F}" type="presOf" srcId="{745271D7-1EDA-451A-AF60-15475278B736}" destId="{D49587B4-F6A9-4647-A968-254EB5BE7494}" srcOrd="0" destOrd="0" presId="urn:microsoft.com/office/officeart/2005/8/layout/vList3"/>
    <dgm:cxn modelId="{76852DD0-B24E-48D0-B6E1-E29793D45BBB}" type="presOf" srcId="{E92EA783-3A53-48D0-A7AB-670BDB933B2E}" destId="{25C10300-37EC-45BD-908A-FBDC354CED97}" srcOrd="0" destOrd="0" presId="urn:microsoft.com/office/officeart/2005/8/layout/vList3"/>
    <dgm:cxn modelId="{E96000FD-F9DB-488F-AEB7-9F3A5FF7DDFE}" type="presParOf" srcId="{9325BF2C-113C-417F-8F17-56D8CFDC9DE1}" destId="{1A2C364D-2CC6-40BB-929F-F9360EE09BA2}" srcOrd="0" destOrd="0" presId="urn:microsoft.com/office/officeart/2005/8/layout/vList3"/>
    <dgm:cxn modelId="{54FF1DC1-09BB-4433-B095-23646B51A1FD}" type="presParOf" srcId="{1A2C364D-2CC6-40BB-929F-F9360EE09BA2}" destId="{020093E2-3184-46FF-91AD-5AAC87132043}" srcOrd="0" destOrd="0" presId="urn:microsoft.com/office/officeart/2005/8/layout/vList3"/>
    <dgm:cxn modelId="{432D4BB7-1B01-4FDD-84A7-4405645FCC76}" type="presParOf" srcId="{1A2C364D-2CC6-40BB-929F-F9360EE09BA2}" destId="{A0D62741-4F7B-483E-BDEE-12D803587230}" srcOrd="1" destOrd="0" presId="urn:microsoft.com/office/officeart/2005/8/layout/vList3"/>
    <dgm:cxn modelId="{FE7AD94F-7489-4882-B211-5D4C6F1C5C06}" type="presParOf" srcId="{9325BF2C-113C-417F-8F17-56D8CFDC9DE1}" destId="{200CC79D-7753-4680-B0AF-BA7E5DEEC443}" srcOrd="1" destOrd="0" presId="urn:microsoft.com/office/officeart/2005/8/layout/vList3"/>
    <dgm:cxn modelId="{83992358-34F5-420A-AF65-4E60C54AC79C}" type="presParOf" srcId="{9325BF2C-113C-417F-8F17-56D8CFDC9DE1}" destId="{BF8FA7A7-072F-48EF-9E89-9618855DAE30}" srcOrd="2" destOrd="0" presId="urn:microsoft.com/office/officeart/2005/8/layout/vList3"/>
    <dgm:cxn modelId="{E79B473F-F973-4FE4-9536-CF3860644559}" type="presParOf" srcId="{BF8FA7A7-072F-48EF-9E89-9618855DAE30}" destId="{23C65999-0BED-4916-9720-DC126758E348}" srcOrd="0" destOrd="0" presId="urn:microsoft.com/office/officeart/2005/8/layout/vList3"/>
    <dgm:cxn modelId="{77BD955C-1A49-4BD4-81B5-63403E4C9A67}" type="presParOf" srcId="{BF8FA7A7-072F-48EF-9E89-9618855DAE30}" destId="{D49587B4-F6A9-4647-A968-254EB5BE7494}" srcOrd="1" destOrd="0" presId="urn:microsoft.com/office/officeart/2005/8/layout/vList3"/>
    <dgm:cxn modelId="{95A3549C-004B-43B2-8271-CE60C7040018}" type="presParOf" srcId="{9325BF2C-113C-417F-8F17-56D8CFDC9DE1}" destId="{DE27E851-E853-4C6B-82C7-9E761F7B92D2}" srcOrd="3" destOrd="0" presId="urn:microsoft.com/office/officeart/2005/8/layout/vList3"/>
    <dgm:cxn modelId="{102EB3DA-820B-4F77-9D43-3F79E7362703}" type="presParOf" srcId="{9325BF2C-113C-417F-8F17-56D8CFDC9DE1}" destId="{101A3585-FB70-493D-A513-5CD5DCF078F2}" srcOrd="4" destOrd="0" presId="urn:microsoft.com/office/officeart/2005/8/layout/vList3"/>
    <dgm:cxn modelId="{EDD15BA2-FC30-464E-B530-4998B6C88F6A}" type="presParOf" srcId="{101A3585-FB70-493D-A513-5CD5DCF078F2}" destId="{D623BB58-B458-41DB-BF48-A485C57AA16F}" srcOrd="0" destOrd="0" presId="urn:microsoft.com/office/officeart/2005/8/layout/vList3"/>
    <dgm:cxn modelId="{DBBA665B-3CA8-4D81-A73E-714D4FC5DA5E}" type="presParOf" srcId="{101A3585-FB70-493D-A513-5CD5DCF078F2}" destId="{1395A408-8D74-4889-A049-EA2419F32948}" srcOrd="1" destOrd="0" presId="urn:microsoft.com/office/officeart/2005/8/layout/vList3"/>
    <dgm:cxn modelId="{5DE3829C-E920-4541-AF92-C15EE834C9D9}" type="presParOf" srcId="{9325BF2C-113C-417F-8F17-56D8CFDC9DE1}" destId="{781A6DB8-2C08-40F2-8C8D-E3AA5E993260}" srcOrd="5" destOrd="0" presId="urn:microsoft.com/office/officeart/2005/8/layout/vList3"/>
    <dgm:cxn modelId="{4DA1242A-0E42-424E-AB79-A47BCD14CED2}" type="presParOf" srcId="{9325BF2C-113C-417F-8F17-56D8CFDC9DE1}" destId="{1511A405-2139-4293-99A0-570F4508DCC5}" srcOrd="6" destOrd="0" presId="urn:microsoft.com/office/officeart/2005/8/layout/vList3"/>
    <dgm:cxn modelId="{87D13A87-98CE-4A35-9A1E-16C7D236B28C}" type="presParOf" srcId="{1511A405-2139-4293-99A0-570F4508DCC5}" destId="{A50BB2F0-78A6-422C-8269-476ABDCD34EE}" srcOrd="0" destOrd="0" presId="urn:microsoft.com/office/officeart/2005/8/layout/vList3"/>
    <dgm:cxn modelId="{CEE24470-156F-49F1-A1EA-3F9A45B9AE23}" type="presParOf" srcId="{1511A405-2139-4293-99A0-570F4508DCC5}" destId="{25C10300-37EC-45BD-908A-FBDC354CED97}" srcOrd="1" destOrd="0" presId="urn:microsoft.com/office/officeart/2005/8/layout/vList3"/>
    <dgm:cxn modelId="{D96E6EEB-80CD-4242-AC66-9672E9676CB8}" type="presParOf" srcId="{9325BF2C-113C-417F-8F17-56D8CFDC9DE1}" destId="{79D1F2E6-D009-4833-B4E8-24BD9D5CA889}" srcOrd="7" destOrd="0" presId="urn:microsoft.com/office/officeart/2005/8/layout/vList3"/>
    <dgm:cxn modelId="{F3CB504E-D174-47B7-A8B1-F48F7EC025B4}" type="presParOf" srcId="{9325BF2C-113C-417F-8F17-56D8CFDC9DE1}" destId="{3E89A603-A495-47A4-A837-48AD7037B980}" srcOrd="8" destOrd="0" presId="urn:microsoft.com/office/officeart/2005/8/layout/vList3"/>
    <dgm:cxn modelId="{722A9EBF-5202-4197-B969-CDBC7AD1A39A}" type="presParOf" srcId="{3E89A603-A495-47A4-A837-48AD7037B980}" destId="{1B9CDAC0-D315-4021-9BC5-EB6E90CA48E1}" srcOrd="0" destOrd="0" presId="urn:microsoft.com/office/officeart/2005/8/layout/vList3"/>
    <dgm:cxn modelId="{A337C6B5-F5FD-47A9-A971-A55916425593}" type="presParOf" srcId="{3E89A603-A495-47A4-A837-48AD7037B980}" destId="{FEBE0636-14BB-48F6-8A19-9AEF5C18D8A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D62741-4F7B-483E-BDEE-12D803587230}">
      <dsp:nvSpPr>
        <dsp:cNvPr id="0" name=""/>
        <dsp:cNvSpPr/>
      </dsp:nvSpPr>
      <dsp:spPr>
        <a:xfrm rot="10800000">
          <a:off x="583187" y="186406"/>
          <a:ext cx="7836454" cy="43838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23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FF0000"/>
              </a:solidFill>
            </a:rPr>
            <a:t>Обучающийся-обучающийся</a:t>
          </a:r>
        </a:p>
      </dsp:txBody>
      <dsp:txXfrm rot="10800000">
        <a:off x="692782" y="186406"/>
        <a:ext cx="7726859" cy="438380"/>
      </dsp:txXfrm>
    </dsp:sp>
    <dsp:sp modelId="{020093E2-3184-46FF-91AD-5AAC87132043}">
      <dsp:nvSpPr>
        <dsp:cNvPr id="0" name=""/>
        <dsp:cNvSpPr/>
      </dsp:nvSpPr>
      <dsp:spPr>
        <a:xfrm>
          <a:off x="8423538" y="66535"/>
          <a:ext cx="901985" cy="90405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9587B4-F6A9-4647-A968-254EB5BE7494}">
      <dsp:nvSpPr>
        <dsp:cNvPr id="0" name=""/>
        <dsp:cNvSpPr/>
      </dsp:nvSpPr>
      <dsp:spPr>
        <a:xfrm rot="10800000">
          <a:off x="2793481" y="1152513"/>
          <a:ext cx="7845869" cy="68089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23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FF0000"/>
              </a:solidFill>
            </a:rPr>
            <a:t>Педагог-обучающийся</a:t>
          </a:r>
        </a:p>
      </dsp:txBody>
      <dsp:txXfrm rot="10800000">
        <a:off x="2963704" y="1152513"/>
        <a:ext cx="7675646" cy="680892"/>
      </dsp:txXfrm>
    </dsp:sp>
    <dsp:sp modelId="{23C65999-0BED-4916-9720-DC126758E348}">
      <dsp:nvSpPr>
        <dsp:cNvPr id="0" name=""/>
        <dsp:cNvSpPr/>
      </dsp:nvSpPr>
      <dsp:spPr>
        <a:xfrm>
          <a:off x="1202955" y="896164"/>
          <a:ext cx="1287826" cy="111055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95A408-8D74-4889-A049-EA2419F32948}">
      <dsp:nvSpPr>
        <dsp:cNvPr id="0" name=""/>
        <dsp:cNvSpPr/>
      </dsp:nvSpPr>
      <dsp:spPr>
        <a:xfrm rot="10800000">
          <a:off x="1727352" y="2160441"/>
          <a:ext cx="7845869" cy="89745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23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FF0000"/>
              </a:solidFill>
            </a:rPr>
            <a:t>Педагог-педагог</a:t>
          </a:r>
        </a:p>
      </dsp:txBody>
      <dsp:txXfrm rot="10800000">
        <a:off x="1951716" y="2160441"/>
        <a:ext cx="7621505" cy="897455"/>
      </dsp:txXfrm>
    </dsp:sp>
    <dsp:sp modelId="{D623BB58-B458-41DB-BF48-A485C57AA16F}">
      <dsp:nvSpPr>
        <dsp:cNvPr id="0" name=""/>
        <dsp:cNvSpPr/>
      </dsp:nvSpPr>
      <dsp:spPr>
        <a:xfrm>
          <a:off x="8674471" y="2137951"/>
          <a:ext cx="1533744" cy="141812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C10300-37EC-45BD-908A-FBDC354CED97}">
      <dsp:nvSpPr>
        <dsp:cNvPr id="0" name=""/>
        <dsp:cNvSpPr/>
      </dsp:nvSpPr>
      <dsp:spPr>
        <a:xfrm rot="10800000">
          <a:off x="857999" y="3825460"/>
          <a:ext cx="7845869" cy="78878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23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FF0000"/>
              </a:solidFill>
            </a:rPr>
            <a:t>Выпускник школы - обучающийся</a:t>
          </a:r>
        </a:p>
      </dsp:txBody>
      <dsp:txXfrm rot="10800000">
        <a:off x="1055195" y="3825460"/>
        <a:ext cx="7648673" cy="788785"/>
      </dsp:txXfrm>
    </dsp:sp>
    <dsp:sp modelId="{A50BB2F0-78A6-422C-8269-476ABDCD34EE}">
      <dsp:nvSpPr>
        <dsp:cNvPr id="0" name=""/>
        <dsp:cNvSpPr/>
      </dsp:nvSpPr>
      <dsp:spPr>
        <a:xfrm>
          <a:off x="186507" y="3548503"/>
          <a:ext cx="1572220" cy="1304881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BE0636-14BB-48F6-8A19-9AEF5C18D8A4}">
      <dsp:nvSpPr>
        <dsp:cNvPr id="0" name=""/>
        <dsp:cNvSpPr/>
      </dsp:nvSpPr>
      <dsp:spPr>
        <a:xfrm rot="10800000">
          <a:off x="1754452" y="5145257"/>
          <a:ext cx="7845869" cy="74538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23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FF0000"/>
              </a:solidFill>
            </a:rPr>
            <a:t>Специалист предприятия - обучающийся</a:t>
          </a:r>
        </a:p>
      </dsp:txBody>
      <dsp:txXfrm rot="10800000">
        <a:off x="1940798" y="5145257"/>
        <a:ext cx="7659523" cy="745385"/>
      </dsp:txXfrm>
    </dsp:sp>
    <dsp:sp modelId="{1B9CDAC0-D315-4021-9BC5-EB6E90CA48E1}">
      <dsp:nvSpPr>
        <dsp:cNvPr id="0" name=""/>
        <dsp:cNvSpPr/>
      </dsp:nvSpPr>
      <dsp:spPr>
        <a:xfrm>
          <a:off x="8762578" y="4844255"/>
          <a:ext cx="1398922" cy="1304052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392760"/>
          </a:xfrm>
          <a:prstGeom prst="rect">
            <a:avLst/>
          </a:prstGeom>
        </p:spPr>
        <p:txBody>
          <a:bodyPr lIns="0" rIns="0" tIns="0" bIns="0">
            <a:normAutofit fontScale="4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9880" y="2111760"/>
            <a:ext cx="5157360" cy="392760"/>
          </a:xfrm>
          <a:prstGeom prst="rect">
            <a:avLst/>
          </a:prstGeom>
        </p:spPr>
        <p:txBody>
          <a:bodyPr lIns="0" rIns="0" tIns="0" bIns="0">
            <a:normAutofit fontScale="4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3483000" y="168120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9880" y="211176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3483000" y="211176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1660320" cy="39276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2583720" y="1681200"/>
            <a:ext cx="1660320" cy="39276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4327200" y="1681200"/>
            <a:ext cx="1660320" cy="39276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9880" y="2111760"/>
            <a:ext cx="1660320" cy="39276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2583720" y="2111760"/>
            <a:ext cx="1660320" cy="39276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4327200" y="2111760"/>
            <a:ext cx="1660320" cy="39276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839880" y="1637280"/>
            <a:ext cx="5157360" cy="911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2516760" cy="823680"/>
          </a:xfrm>
          <a:prstGeom prst="rect">
            <a:avLst/>
          </a:prstGeom>
        </p:spPr>
        <p:txBody>
          <a:bodyPr lIns="0" rIns="0" tIns="0" bIns="0">
            <a:normAutofit fontScale="35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3483000" y="1681200"/>
            <a:ext cx="2516760" cy="823680"/>
          </a:xfrm>
          <a:prstGeom prst="rect">
            <a:avLst/>
          </a:prstGeom>
        </p:spPr>
        <p:txBody>
          <a:bodyPr lIns="0" rIns="0" tIns="0" bIns="0">
            <a:normAutofit fontScale="35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8398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3483000" y="1681200"/>
            <a:ext cx="2516760" cy="823680"/>
          </a:xfrm>
          <a:prstGeom prst="rect">
            <a:avLst/>
          </a:prstGeom>
        </p:spPr>
        <p:txBody>
          <a:bodyPr lIns="0" rIns="0" tIns="0" bIns="0">
            <a:normAutofit fontScale="35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839880" y="211176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9880" y="1637280"/>
            <a:ext cx="5157360" cy="911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2516760" cy="823680"/>
          </a:xfrm>
          <a:prstGeom prst="rect">
            <a:avLst/>
          </a:prstGeom>
        </p:spPr>
        <p:txBody>
          <a:bodyPr lIns="0" rIns="0" tIns="0" bIns="0">
            <a:normAutofit fontScale="35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3483000" y="168120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3483000" y="211176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3483000" y="168120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839880" y="2111760"/>
            <a:ext cx="5157360" cy="392760"/>
          </a:xfrm>
          <a:prstGeom prst="rect">
            <a:avLst/>
          </a:prstGeom>
        </p:spPr>
        <p:txBody>
          <a:bodyPr lIns="0" rIns="0" tIns="0" bIns="0">
            <a:normAutofit fontScale="4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392760"/>
          </a:xfrm>
          <a:prstGeom prst="rect">
            <a:avLst/>
          </a:prstGeom>
        </p:spPr>
        <p:txBody>
          <a:bodyPr lIns="0" rIns="0" tIns="0" bIns="0">
            <a:normAutofit fontScale="4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839880" y="2111760"/>
            <a:ext cx="5157360" cy="392760"/>
          </a:xfrm>
          <a:prstGeom prst="rect">
            <a:avLst/>
          </a:prstGeom>
        </p:spPr>
        <p:txBody>
          <a:bodyPr lIns="0" rIns="0" tIns="0" bIns="0">
            <a:normAutofit fontScale="4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483000" y="168120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839880" y="211176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3483000" y="211176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1660320" cy="39276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2583720" y="1681200"/>
            <a:ext cx="1660320" cy="39276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4327200" y="1681200"/>
            <a:ext cx="1660320" cy="39276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839880" y="2111760"/>
            <a:ext cx="1660320" cy="39276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2583720" y="2111760"/>
            <a:ext cx="1660320" cy="39276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 type="body"/>
          </p:nvPr>
        </p:nvSpPr>
        <p:spPr>
          <a:xfrm>
            <a:off x="4327200" y="2111760"/>
            <a:ext cx="1660320" cy="39276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subTitle"/>
          </p:nvPr>
        </p:nvSpPr>
        <p:spPr>
          <a:xfrm>
            <a:off x="839880" y="1637280"/>
            <a:ext cx="5157360" cy="911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2516760" cy="823680"/>
          </a:xfrm>
          <a:prstGeom prst="rect">
            <a:avLst/>
          </a:prstGeom>
        </p:spPr>
        <p:txBody>
          <a:bodyPr lIns="0" rIns="0" tIns="0" bIns="0">
            <a:normAutofit fontScale="35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3483000" y="1681200"/>
            <a:ext cx="2516760" cy="823680"/>
          </a:xfrm>
          <a:prstGeom prst="rect">
            <a:avLst/>
          </a:prstGeom>
        </p:spPr>
        <p:txBody>
          <a:bodyPr lIns="0" rIns="0" tIns="0" bIns="0">
            <a:normAutofit fontScale="35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subTitle"/>
          </p:nvPr>
        </p:nvSpPr>
        <p:spPr>
          <a:xfrm>
            <a:off x="8398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3483000" y="1681200"/>
            <a:ext cx="2516760" cy="823680"/>
          </a:xfrm>
          <a:prstGeom prst="rect">
            <a:avLst/>
          </a:prstGeom>
        </p:spPr>
        <p:txBody>
          <a:bodyPr lIns="0" rIns="0" tIns="0" bIns="0">
            <a:normAutofit fontScale="35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839880" y="211176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2516760" cy="823680"/>
          </a:xfrm>
          <a:prstGeom prst="rect">
            <a:avLst/>
          </a:prstGeom>
        </p:spPr>
        <p:txBody>
          <a:bodyPr lIns="0" rIns="0" tIns="0" bIns="0">
            <a:normAutofit fontScale="35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3483000" y="168120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3483000" y="211176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3483000" y="168120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839880" y="2111760"/>
            <a:ext cx="5157360" cy="392760"/>
          </a:xfrm>
          <a:prstGeom prst="rect">
            <a:avLst/>
          </a:prstGeom>
        </p:spPr>
        <p:txBody>
          <a:bodyPr lIns="0" rIns="0" tIns="0" bIns="0">
            <a:normAutofit fontScale="4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392760"/>
          </a:xfrm>
          <a:prstGeom prst="rect">
            <a:avLst/>
          </a:prstGeom>
        </p:spPr>
        <p:txBody>
          <a:bodyPr lIns="0" rIns="0" tIns="0" bIns="0">
            <a:normAutofit fontScale="4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839880" y="2111760"/>
            <a:ext cx="5157360" cy="392760"/>
          </a:xfrm>
          <a:prstGeom prst="rect">
            <a:avLst/>
          </a:prstGeom>
        </p:spPr>
        <p:txBody>
          <a:bodyPr lIns="0" rIns="0" tIns="0" bIns="0">
            <a:normAutofit fontScale="4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3483000" y="168120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839880" y="211176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 type="body"/>
          </p:nvPr>
        </p:nvSpPr>
        <p:spPr>
          <a:xfrm>
            <a:off x="3483000" y="211176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1660320" cy="39276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2583720" y="1681200"/>
            <a:ext cx="1660320" cy="39276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4327200" y="1681200"/>
            <a:ext cx="1660320" cy="39276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839880" y="2111760"/>
            <a:ext cx="1660320" cy="39276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6"/>
          <p:cNvSpPr>
            <a:spLocks noGrp="1"/>
          </p:cNvSpPr>
          <p:nvPr>
            <p:ph type="body"/>
          </p:nvPr>
        </p:nvSpPr>
        <p:spPr>
          <a:xfrm>
            <a:off x="2583720" y="2111760"/>
            <a:ext cx="1660320" cy="39276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PlaceHolder 7"/>
          <p:cNvSpPr>
            <a:spLocks noGrp="1"/>
          </p:cNvSpPr>
          <p:nvPr>
            <p:ph type="body"/>
          </p:nvPr>
        </p:nvSpPr>
        <p:spPr>
          <a:xfrm>
            <a:off x="4327200" y="2111760"/>
            <a:ext cx="1660320" cy="39276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subTitle"/>
          </p:nvPr>
        </p:nvSpPr>
        <p:spPr>
          <a:xfrm>
            <a:off x="839880" y="1637280"/>
            <a:ext cx="5157360" cy="911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2516760" cy="823680"/>
          </a:xfrm>
          <a:prstGeom prst="rect">
            <a:avLst/>
          </a:prstGeom>
        </p:spPr>
        <p:txBody>
          <a:bodyPr lIns="0" rIns="0" tIns="0" bIns="0">
            <a:normAutofit fontScale="35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3483000" y="1681200"/>
            <a:ext cx="2516760" cy="823680"/>
          </a:xfrm>
          <a:prstGeom prst="rect">
            <a:avLst/>
          </a:prstGeom>
        </p:spPr>
        <p:txBody>
          <a:bodyPr lIns="0" rIns="0" tIns="0" bIns="0">
            <a:normAutofit fontScale="35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2516760" cy="823680"/>
          </a:xfrm>
          <a:prstGeom prst="rect">
            <a:avLst/>
          </a:prstGeom>
        </p:spPr>
        <p:txBody>
          <a:bodyPr lIns="0" rIns="0" tIns="0" bIns="0">
            <a:normAutofit fontScale="35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3483000" y="1681200"/>
            <a:ext cx="2516760" cy="823680"/>
          </a:xfrm>
          <a:prstGeom prst="rect">
            <a:avLst/>
          </a:prstGeom>
        </p:spPr>
        <p:txBody>
          <a:bodyPr lIns="0" rIns="0" tIns="0" bIns="0">
            <a:normAutofit fontScale="35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subTitle"/>
          </p:nvPr>
        </p:nvSpPr>
        <p:spPr>
          <a:xfrm>
            <a:off x="8398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3483000" y="1681200"/>
            <a:ext cx="2516760" cy="823680"/>
          </a:xfrm>
          <a:prstGeom prst="rect">
            <a:avLst/>
          </a:prstGeom>
        </p:spPr>
        <p:txBody>
          <a:bodyPr lIns="0" rIns="0" tIns="0" bIns="0">
            <a:normAutofit fontScale="35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839880" y="211176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2516760" cy="823680"/>
          </a:xfrm>
          <a:prstGeom prst="rect">
            <a:avLst/>
          </a:prstGeom>
        </p:spPr>
        <p:txBody>
          <a:bodyPr lIns="0" rIns="0" tIns="0" bIns="0">
            <a:normAutofit fontScale="35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3483000" y="168120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3483000" y="211176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3483000" y="168120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839880" y="2111760"/>
            <a:ext cx="5157360" cy="392760"/>
          </a:xfrm>
          <a:prstGeom prst="rect">
            <a:avLst/>
          </a:prstGeom>
        </p:spPr>
        <p:txBody>
          <a:bodyPr lIns="0" rIns="0" tIns="0" bIns="0">
            <a:normAutofit fontScale="4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392760"/>
          </a:xfrm>
          <a:prstGeom prst="rect">
            <a:avLst/>
          </a:prstGeom>
        </p:spPr>
        <p:txBody>
          <a:bodyPr lIns="0" rIns="0" tIns="0" bIns="0">
            <a:normAutofit fontScale="4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839880" y="2111760"/>
            <a:ext cx="5157360" cy="392760"/>
          </a:xfrm>
          <a:prstGeom prst="rect">
            <a:avLst/>
          </a:prstGeom>
        </p:spPr>
        <p:txBody>
          <a:bodyPr lIns="0" rIns="0" tIns="0" bIns="0">
            <a:normAutofit fontScale="4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3483000" y="168120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839880" y="211176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3483000" y="211176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1660320" cy="39276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2583720" y="1681200"/>
            <a:ext cx="1660320" cy="39276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 type="body"/>
          </p:nvPr>
        </p:nvSpPr>
        <p:spPr>
          <a:xfrm>
            <a:off x="4327200" y="1681200"/>
            <a:ext cx="1660320" cy="39276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" name="PlaceHolder 5"/>
          <p:cNvSpPr>
            <a:spLocks noGrp="1"/>
          </p:cNvSpPr>
          <p:nvPr>
            <p:ph type="body"/>
          </p:nvPr>
        </p:nvSpPr>
        <p:spPr>
          <a:xfrm>
            <a:off x="839880" y="2111760"/>
            <a:ext cx="1660320" cy="39276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" name="PlaceHolder 6"/>
          <p:cNvSpPr>
            <a:spLocks noGrp="1"/>
          </p:cNvSpPr>
          <p:nvPr>
            <p:ph type="body"/>
          </p:nvPr>
        </p:nvSpPr>
        <p:spPr>
          <a:xfrm>
            <a:off x="2583720" y="2111760"/>
            <a:ext cx="1660320" cy="39276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PlaceHolder 7"/>
          <p:cNvSpPr>
            <a:spLocks noGrp="1"/>
          </p:cNvSpPr>
          <p:nvPr>
            <p:ph type="body"/>
          </p:nvPr>
        </p:nvSpPr>
        <p:spPr>
          <a:xfrm>
            <a:off x="4327200" y="2111760"/>
            <a:ext cx="1660320" cy="392760"/>
          </a:xfrm>
          <a:prstGeom prst="rect">
            <a:avLst/>
          </a:prstGeom>
        </p:spPr>
        <p:txBody>
          <a:bodyPr lIns="0" rIns="0" tIns="0" bIns="0">
            <a:normAutofit fontScale="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98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3483000" y="1681200"/>
            <a:ext cx="2516760" cy="823680"/>
          </a:xfrm>
          <a:prstGeom prst="rect">
            <a:avLst/>
          </a:prstGeom>
        </p:spPr>
        <p:txBody>
          <a:bodyPr lIns="0" rIns="0" tIns="0" bIns="0">
            <a:normAutofit fontScale="35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9880" y="211176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2516760" cy="823680"/>
          </a:xfrm>
          <a:prstGeom prst="rect">
            <a:avLst/>
          </a:prstGeom>
        </p:spPr>
        <p:txBody>
          <a:bodyPr lIns="0" rIns="0" tIns="0" bIns="0">
            <a:normAutofit fontScale="35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3483000" y="168120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3483000" y="211176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3483000" y="1681200"/>
            <a:ext cx="2516760" cy="39276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9880" y="2111760"/>
            <a:ext cx="5157360" cy="392760"/>
          </a:xfrm>
          <a:prstGeom prst="rect">
            <a:avLst/>
          </a:prstGeom>
        </p:spPr>
        <p:txBody>
          <a:bodyPr lIns="0" rIns="0" tIns="0" bIns="0">
            <a:normAutofit fontScale="47000"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26BAAB03-9CF7-440B-AE08-42628C007E0F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14.12.21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50028E22-ADCD-4420-B155-546651A4ADED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B5D4C47E-8CE5-476B-B115-FA3E658D3992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14.12.21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F118C84A-2855-433E-BAFC-A9F26293D4EB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6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DD88BB36-3306-4343-9A5B-65BAB5B13644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14.12.21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89" name="PlaceHolder 7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90" name="PlaceHolder 8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C8AF1E58-92DF-4439-A6C2-DE1F38678035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9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C116C8FB-1827-4463-8D9F-735F1D09A7B3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14.12.21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31" name="PlaceHolder 5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132" name="PlaceHolder 6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CAD5E20E-AC12-49CB-80E2-01DBB848DA1B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diagramData" Target="../diagrams/data1.xml"/><Relationship Id="rId2" Type="http://schemas.openxmlformats.org/officeDocument/2006/relationships/diagramLayout" Target="../diagrams/layout1.xml"/><Relationship Id="rId3" Type="http://schemas.openxmlformats.org/officeDocument/2006/relationships/diagramQuickStyle" Target="../diagrams/quickStyle1.xml"/><Relationship Id="rId4" Type="http://schemas.openxmlformats.org/officeDocument/2006/relationships/diagramColors" Target="../diagrams/colors1.xml"/><Relationship Id="rId5" Type="http://schemas.microsoft.com/office/2007/relationships/diagramDrawing" Target="../diagrams/drawing1.xml"/><Relationship Id="rId6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6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3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3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0" y="241200"/>
            <a:ext cx="12191760" cy="4060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49000"/>
          </a:bodyPr>
          <a:p>
            <a:pPr algn="ctr"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Модели наставничества в МБОУ Досатуйской СОШ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1430123610"/>
              </p:ext>
            </p:extLst>
          </p:nvPr>
        </p:nvGraphicFramePr>
        <p:xfrm>
          <a:off x="393840" y="647640"/>
          <a:ext cx="11797920" cy="62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838080" y="114480"/>
            <a:ext cx="10515240" cy="7617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solidFill>
                  <a:srgbClr val="ff0000"/>
                </a:solidFill>
                <a:latin typeface="Calibri Light"/>
              </a:rPr>
              <a:t>Обучающийся-обучающийся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TextShape 2"/>
          <p:cNvSpPr txBox="1"/>
          <p:nvPr/>
        </p:nvSpPr>
        <p:spPr>
          <a:xfrm>
            <a:off x="203040" y="876240"/>
            <a:ext cx="5968800" cy="5300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Старшеклассник- учащийся 5-6 классов;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Учащийся 8-9 классов – обучающийся начальных классов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TextShape 3"/>
          <p:cNvSpPr txBox="1"/>
          <p:nvPr/>
        </p:nvSpPr>
        <p:spPr>
          <a:xfrm>
            <a:off x="6172200" y="876240"/>
            <a:ext cx="5816160" cy="53002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Высокомотивированный обучающийся- низкомотивированный обучающийся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Обучающийся—волонтер – обучающийся с ОВЗ, инвалид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CustomShape 4"/>
          <p:cNvSpPr/>
          <p:nvPr/>
        </p:nvSpPr>
        <p:spPr>
          <a:xfrm>
            <a:off x="5943600" y="32767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2"/>
          <a:fillRef idx="0"/>
          <a:effectRef idx="0"/>
          <a:fontRef idx="minor"/>
        </p:style>
      </p:sp>
      <p:pic>
        <p:nvPicPr>
          <p:cNvPr id="174" name="Рисунок 6" descr=""/>
          <p:cNvPicPr/>
          <p:nvPr/>
        </p:nvPicPr>
        <p:blipFill>
          <a:blip r:embed="rId1"/>
          <a:stretch/>
        </p:blipFill>
        <p:spPr>
          <a:xfrm>
            <a:off x="762120" y="2112480"/>
            <a:ext cx="3206520" cy="4275360"/>
          </a:xfrm>
          <a:prstGeom prst="rect">
            <a:avLst/>
          </a:prstGeom>
          <a:ln>
            <a:noFill/>
          </a:ln>
        </p:spPr>
      </p:pic>
      <p:pic>
        <p:nvPicPr>
          <p:cNvPr id="175" name="Рисунок 7" descr=""/>
          <p:cNvPicPr/>
          <p:nvPr/>
        </p:nvPicPr>
        <p:blipFill>
          <a:blip r:embed="rId2"/>
          <a:stretch/>
        </p:blipFill>
        <p:spPr>
          <a:xfrm>
            <a:off x="4206960" y="3348000"/>
            <a:ext cx="4082760" cy="3061800"/>
          </a:xfrm>
          <a:prstGeom prst="rect">
            <a:avLst/>
          </a:prstGeom>
          <a:ln>
            <a:noFill/>
          </a:ln>
        </p:spPr>
      </p:pic>
      <p:pic>
        <p:nvPicPr>
          <p:cNvPr id="176" name="Рисунок 8" descr=""/>
          <p:cNvPicPr/>
          <p:nvPr/>
        </p:nvPicPr>
        <p:blipFill>
          <a:blip r:embed="rId3"/>
          <a:stretch/>
        </p:blipFill>
        <p:spPr>
          <a:xfrm>
            <a:off x="8518680" y="2401200"/>
            <a:ext cx="3006360" cy="4008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839880" y="365040"/>
            <a:ext cx="10515240" cy="14634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solidFill>
                  <a:srgbClr val="ff0000"/>
                </a:solidFill>
                <a:latin typeface="Calibri Light"/>
              </a:rPr>
              <a:t>Педагог-обучающийся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" name="TextShape 2"/>
          <p:cNvSpPr txBox="1"/>
          <p:nvPr/>
        </p:nvSpPr>
        <p:spPr>
          <a:xfrm>
            <a:off x="839880" y="1333440"/>
            <a:ext cx="5157360" cy="49500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Педагог- одаренный учащийся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9" name="Объект 2" descr=""/>
          <p:cNvPicPr/>
          <p:nvPr/>
        </p:nvPicPr>
        <p:blipFill>
          <a:blip r:embed="rId1"/>
          <a:stretch/>
        </p:blipFill>
        <p:spPr>
          <a:xfrm>
            <a:off x="616320" y="2003760"/>
            <a:ext cx="5479560" cy="4109400"/>
          </a:xfrm>
          <a:prstGeom prst="rect">
            <a:avLst/>
          </a:prstGeom>
          <a:ln>
            <a:noFill/>
          </a:ln>
        </p:spPr>
      </p:pic>
      <p:sp>
        <p:nvSpPr>
          <p:cNvPr id="180" name="TextShape 3"/>
          <p:cNvSpPr txBox="1"/>
          <p:nvPr/>
        </p:nvSpPr>
        <p:spPr>
          <a:xfrm>
            <a:off x="6172200" y="1434960"/>
            <a:ext cx="5549400" cy="73620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fontScale="91000"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Педагог- обучающийся с ОВЗ, 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из группы «риска»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1" name="Объект 8" descr=""/>
          <p:cNvPicPr/>
          <p:nvPr/>
        </p:nvPicPr>
        <p:blipFill>
          <a:blip r:embed="rId2"/>
          <a:stretch/>
        </p:blipFill>
        <p:spPr>
          <a:xfrm>
            <a:off x="6615720" y="2560320"/>
            <a:ext cx="5299920" cy="3974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839880" y="266760"/>
            <a:ext cx="6690960" cy="10285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ru-RU" sz="3200" spc="-1" strike="noStrike">
                <a:solidFill>
                  <a:srgbClr val="ff0000"/>
                </a:solidFill>
                <a:latin typeface="Calibri Light"/>
              </a:rPr>
              <a:t>Выпускник школы - обучающийся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3" name="Объект 5" descr=""/>
          <p:cNvPicPr/>
          <p:nvPr/>
        </p:nvPicPr>
        <p:blipFill>
          <a:blip r:embed="rId1"/>
          <a:stretch/>
        </p:blipFill>
        <p:spPr>
          <a:xfrm>
            <a:off x="7823520" y="144360"/>
            <a:ext cx="4088160" cy="2725200"/>
          </a:xfrm>
          <a:prstGeom prst="rect">
            <a:avLst/>
          </a:prstGeom>
          <a:ln>
            <a:noFill/>
          </a:ln>
        </p:spPr>
      </p:pic>
      <p:sp>
        <p:nvSpPr>
          <p:cNvPr id="184" name="TextShape 2"/>
          <p:cNvSpPr txBox="1"/>
          <p:nvPr/>
        </p:nvSpPr>
        <p:spPr>
          <a:xfrm>
            <a:off x="139680" y="1384200"/>
            <a:ext cx="4632120" cy="20444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85840" indent="-2854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b="1" lang="ru-RU" sz="2000" spc="-1" strike="noStrike">
                <a:solidFill>
                  <a:srgbClr val="000000"/>
                </a:solidFill>
                <a:latin typeface="Calibri"/>
              </a:rPr>
              <a:t>Активный студент- высокомотивированный учащийся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4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b="1" lang="ru-RU" sz="2000" spc="-1" strike="noStrike">
                <a:solidFill>
                  <a:srgbClr val="000000"/>
                </a:solidFill>
                <a:latin typeface="Calibri"/>
              </a:rPr>
              <a:t>Активный студент- низкомотивированный учащийся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4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b="1" lang="ru-RU" sz="2000" spc="-1" strike="noStrike">
                <a:solidFill>
                  <a:srgbClr val="000000"/>
                </a:solidFill>
                <a:latin typeface="Calibri"/>
              </a:rPr>
              <a:t>Студент- консультант – обучающийся - автор проекта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5" name="Рисунок 6" descr=""/>
          <p:cNvPicPr/>
          <p:nvPr/>
        </p:nvPicPr>
        <p:blipFill>
          <a:blip r:embed="rId2"/>
          <a:stretch/>
        </p:blipFill>
        <p:spPr>
          <a:xfrm>
            <a:off x="6095880" y="2406600"/>
            <a:ext cx="4063680" cy="3047760"/>
          </a:xfrm>
          <a:prstGeom prst="rect">
            <a:avLst/>
          </a:prstGeom>
          <a:ln>
            <a:noFill/>
          </a:ln>
        </p:spPr>
      </p:pic>
      <p:sp>
        <p:nvSpPr>
          <p:cNvPr id="186" name="CustomShape 3"/>
          <p:cNvSpPr/>
          <p:nvPr/>
        </p:nvSpPr>
        <p:spPr>
          <a:xfrm>
            <a:off x="5854680" y="5346720"/>
            <a:ext cx="60570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Calibri"/>
              </a:rPr>
              <a:t>Студенты стажируют школьников  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87" name="Рисунок 8" descr=""/>
          <p:cNvPicPr/>
          <p:nvPr/>
        </p:nvPicPr>
        <p:blipFill>
          <a:blip r:embed="rId3"/>
          <a:stretch/>
        </p:blipFill>
        <p:spPr>
          <a:xfrm>
            <a:off x="776520" y="3429000"/>
            <a:ext cx="4760280" cy="3148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90000"/>
              </a:lnSpc>
            </a:pPr>
            <a:r>
              <a:rPr b="1" lang="ru-RU" sz="3200" spc="-1" strike="noStrike">
                <a:solidFill>
                  <a:srgbClr val="ff0000"/>
                </a:solidFill>
                <a:latin typeface="Calibri Light"/>
              </a:rPr>
              <a:t>Специалист предприятия - обучающийся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TextShape 2"/>
          <p:cNvSpPr txBox="1"/>
          <p:nvPr/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Социальная практика на предприятиях: </a:t>
            </a: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Успешный профессионал – социально-активный обучающийся</a:t>
            </a: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0" name="Объект 4" descr=""/>
          <p:cNvPicPr/>
          <p:nvPr/>
        </p:nvPicPr>
        <p:blipFill>
          <a:blip r:embed="rId1"/>
          <a:stretch/>
        </p:blipFill>
        <p:spPr>
          <a:xfrm>
            <a:off x="5394240" y="1731240"/>
            <a:ext cx="5487840" cy="4111920"/>
          </a:xfrm>
          <a:prstGeom prst="rect">
            <a:avLst/>
          </a:prstGeom>
          <a:ln>
            <a:noFill/>
          </a:ln>
        </p:spPr>
      </p:pic>
      <p:pic>
        <p:nvPicPr>
          <p:cNvPr id="191" name="Рисунок 5" descr=""/>
          <p:cNvPicPr/>
          <p:nvPr/>
        </p:nvPicPr>
        <p:blipFill>
          <a:blip r:embed="rId2"/>
          <a:stretch/>
        </p:blipFill>
        <p:spPr>
          <a:xfrm>
            <a:off x="1252080" y="3019680"/>
            <a:ext cx="2707920" cy="3604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solidFill>
                  <a:srgbClr val="ff0000"/>
                </a:solidFill>
                <a:latin typeface="Calibri Light"/>
              </a:rPr>
              <a:t>Педагог-педагог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TextShape 2"/>
          <p:cNvSpPr txBox="1"/>
          <p:nvPr/>
        </p:nvSpPr>
        <p:spPr>
          <a:xfrm>
            <a:off x="838080" y="1409760"/>
            <a:ext cx="5181120" cy="47667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Опытный педагог-молодой специалист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" name="TextShape 3"/>
          <p:cNvSpPr txBox="1"/>
          <p:nvPr/>
        </p:nvSpPr>
        <p:spPr>
          <a:xfrm>
            <a:off x="6172200" y="1308240"/>
            <a:ext cx="5740200" cy="48686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5" name="Рисунок 4" descr=""/>
          <p:cNvPicPr/>
          <p:nvPr/>
        </p:nvPicPr>
        <p:blipFill>
          <a:blip r:embed="rId1"/>
          <a:srcRect l="10481" t="0" r="9605" b="15571"/>
          <a:stretch/>
        </p:blipFill>
        <p:spPr>
          <a:xfrm>
            <a:off x="6095880" y="1308240"/>
            <a:ext cx="5990040" cy="4868640"/>
          </a:xfrm>
          <a:prstGeom prst="rect">
            <a:avLst/>
          </a:prstGeom>
          <a:ln>
            <a:noFill/>
          </a:ln>
        </p:spPr>
      </p:pic>
      <p:pic>
        <p:nvPicPr>
          <p:cNvPr id="196" name="Рисунок 5" descr=""/>
          <p:cNvPicPr/>
          <p:nvPr/>
        </p:nvPicPr>
        <p:blipFill>
          <a:blip r:embed="rId2"/>
          <a:stretch/>
        </p:blipFill>
        <p:spPr>
          <a:xfrm>
            <a:off x="1542960" y="2239560"/>
            <a:ext cx="3060360" cy="4080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Shape 1"/>
          <p:cNvSpPr txBox="1"/>
          <p:nvPr/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45000"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solidFill>
                  <a:srgbClr val="ff0000"/>
                </a:solidFill>
                <a:latin typeface="Calibri Light"/>
              </a:rPr>
              <a:t>Педагог-педагог: </a:t>
            </a: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Организация педагогами из Центра «Точка роста» Консалтингового центра:</a:t>
            </a:r>
            <a:br/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TextShape 2"/>
          <p:cNvSpPr txBox="1"/>
          <p:nvPr/>
        </p:nvSpPr>
        <p:spPr>
          <a:xfrm>
            <a:off x="839880" y="1359000"/>
            <a:ext cx="5157360" cy="10155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fontScale="45000"/>
          </a:bodyPr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Оказание консалтинговых услуг по освоению и использованию нового оборудования на уроках и во внеурочное время.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" name="TextShape 3"/>
          <p:cNvSpPr txBox="1"/>
          <p:nvPr/>
        </p:nvSpPr>
        <p:spPr>
          <a:xfrm>
            <a:off x="6172200" y="1681200"/>
            <a:ext cx="5182920" cy="481140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Проведение медиасеминаров, практикумов, открытых занятий кружков и открытых уроков членами Центра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0" name="Объект 11" descr=""/>
          <p:cNvPicPr/>
          <p:nvPr/>
        </p:nvPicPr>
        <p:blipFill>
          <a:blip r:embed="rId1"/>
          <a:stretch/>
        </p:blipFill>
        <p:spPr>
          <a:xfrm>
            <a:off x="864000" y="2520000"/>
            <a:ext cx="4572000" cy="3429000"/>
          </a:xfrm>
          <a:prstGeom prst="rect">
            <a:avLst/>
          </a:prstGeom>
          <a:ln>
            <a:noFill/>
          </a:ln>
        </p:spPr>
      </p:pic>
      <p:pic>
        <p:nvPicPr>
          <p:cNvPr id="201" name="Объект 15" descr=""/>
          <p:cNvPicPr/>
          <p:nvPr/>
        </p:nvPicPr>
        <p:blipFill>
          <a:blip r:embed="rId2"/>
          <a:stretch/>
        </p:blipFill>
        <p:spPr>
          <a:xfrm>
            <a:off x="6264000" y="1368000"/>
            <a:ext cx="4195080" cy="3146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Application>Trio_Office/6.2.8.2$Windows_x86 LibreOffice_project/</Application>
  <Words>140</Words>
  <Paragraphs>29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2021-10-17T10:38:13Z</dcterms:created>
  <dc:creator>admin1</dc:creator>
  <dc:description/>
  <dc:language>ru-RU</dc:language>
  <cp:lastModifiedBy/>
  <dcterms:modified xsi:type="dcterms:W3CDTF">2021-12-14T21:57:22Z</dcterms:modified>
  <cp:revision>12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7</vt:i4>
  </property>
</Properties>
</file>