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56" r:id="rId4"/>
    <p:sldId id="266" r:id="rId5"/>
    <p:sldId id="262" r:id="rId6"/>
    <p:sldId id="261" r:id="rId7"/>
    <p:sldId id="265" r:id="rId8"/>
    <p:sldId id="264" r:id="rId9"/>
    <p:sldId id="258" r:id="rId10"/>
    <p:sldId id="275" r:id="rId11"/>
    <p:sldId id="263" r:id="rId12"/>
    <p:sldId id="267" r:id="rId13"/>
    <p:sldId id="268" r:id="rId14"/>
    <p:sldId id="259" r:id="rId15"/>
    <p:sldId id="270" r:id="rId16"/>
    <p:sldId id="276" r:id="rId17"/>
    <p:sldId id="277" r:id="rId18"/>
    <p:sldId id="272" r:id="rId19"/>
    <p:sldId id="274" r:id="rId20"/>
    <p:sldId id="260" r:id="rId21"/>
    <p:sldId id="269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8942" autoAdjust="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r>
              <a:rPr lang="ru-RU" sz="7200" i="1" dirty="0" smtClean="0">
                <a:solidFill>
                  <a:srgbClr val="FFFF00"/>
                </a:solidFill>
              </a:rPr>
              <a:t>Презентация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FF00"/>
                </a:solidFill>
              </a:rPr>
              <a:t>Урок ИЗО     </a:t>
            </a:r>
          </a:p>
          <a:p>
            <a:r>
              <a:rPr lang="ru-RU" sz="4400" i="1" dirty="0" smtClean="0">
                <a:solidFill>
                  <a:srgbClr val="FFFF00"/>
                </a:solidFill>
              </a:rPr>
              <a:t>3  класс</a:t>
            </a:r>
            <a:endParaRPr lang="ru-RU" sz="4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97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can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732207" cy="548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572560" cy="624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riveart-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835150" y="1844675"/>
            <a:ext cx="5473700" cy="28082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До скорой встречи!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00079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674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318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ft_b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1670" y="0"/>
            <a:ext cx="50006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857784" cy="68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0042"/>
            <a:ext cx="3857652" cy="54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Андрей Мазин Святог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8579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8001056" cy="565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224" y="6000768"/>
            <a:ext cx="7772400" cy="642918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Великаны и</a:t>
            </a:r>
            <a:endParaRPr lang="ru-RU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53594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662" y="6000768"/>
            <a:ext cx="7772400" cy="541331"/>
          </a:xfrm>
        </p:spPr>
        <p:txBody>
          <a:bodyPr>
            <a:noAutofit/>
          </a:bodyPr>
          <a:lstStyle/>
          <a:p>
            <a:r>
              <a:rPr lang="ru-RU" sz="7200" b="1" i="1" dirty="0" smtClean="0"/>
              <a:t>лилипуты</a:t>
            </a:r>
            <a:endParaRPr lang="ru-RU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678" y="6072206"/>
            <a:ext cx="3337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Cambria" pitchFamily="18" charset="0"/>
              </a:rPr>
              <a:t>Хи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</a:rPr>
              <a:t>Пингпинг</a:t>
            </a:r>
            <a:r>
              <a:rPr lang="ru-RU" b="1" dirty="0" smtClean="0">
                <a:latin typeface="Cambria" pitchFamily="18" charset="0"/>
              </a:rPr>
              <a:t> и Султан Косен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3577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5357826"/>
            <a:ext cx="4572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dirty="0" err="1" smtClean="0">
                <a:latin typeface="Constantia" pitchFamily="18" charset="0"/>
              </a:rPr>
              <a:t>Йоти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err="1" smtClean="0">
                <a:latin typeface="Constantia" pitchFamily="18" charset="0"/>
              </a:rPr>
              <a:t>Амгэ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- самая маленькая девочка</a:t>
            </a:r>
            <a:endParaRPr lang="ru-RU" dirty="0" smtClean="0">
              <a:latin typeface="Constant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dirty="0" smtClean="0">
                <a:latin typeface="Constantia" pitchFamily="18" charset="0"/>
              </a:rPr>
              <a:t>в </a:t>
            </a:r>
            <a:r>
              <a:rPr lang="ru-RU" dirty="0" smtClean="0">
                <a:latin typeface="Constantia" pitchFamily="18" charset="0"/>
              </a:rPr>
              <a:t>мире. 15-летняя </a:t>
            </a:r>
            <a:r>
              <a:rPr lang="ru-RU" dirty="0" smtClean="0">
                <a:latin typeface="Constantia" pitchFamily="18" charset="0"/>
              </a:rPr>
              <a:t>школьница имеет рост </a:t>
            </a:r>
          </a:p>
          <a:p>
            <a:pPr>
              <a:spcBef>
                <a:spcPct val="20000"/>
              </a:spcBef>
            </a:pPr>
            <a:r>
              <a:rPr lang="ru-RU" dirty="0" smtClean="0">
                <a:latin typeface="Constantia" pitchFamily="18" charset="0"/>
              </a:rPr>
              <a:t>всего 58 см и весит 5 кг.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3" name="Picture 6" descr="карли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6096000" cy="44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38</Words>
  <PresentationFormat>Экран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</vt:lpstr>
      <vt:lpstr>Слайд 2</vt:lpstr>
      <vt:lpstr>Слайд 3</vt:lpstr>
      <vt:lpstr>Слайд 4</vt:lpstr>
      <vt:lpstr>Слайд 5</vt:lpstr>
      <vt:lpstr>Великаны и</vt:lpstr>
      <vt:lpstr>лилипуты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Computer</cp:lastModifiedBy>
  <cp:revision>21</cp:revision>
  <dcterms:modified xsi:type="dcterms:W3CDTF">2015-01-08T08:03:17Z</dcterms:modified>
</cp:coreProperties>
</file>