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C4A0C-0A3E-451C-86B6-33CDA84FA873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28892-8C6F-4F1A-A9EC-B7226EACC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8892-8C6F-4F1A-A9EC-B7226EACCA6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1F5E9-8620-471D-8AE9-DDCC39D501B4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2C7D7-0664-4FDF-A502-A20830EB8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PC\AppData\Local\Microsoft\Windows\Temporary Internet Files\Content.Word\сканирование000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2928934"/>
            <a:ext cx="322486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57620" y="528638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 воз и ныне там</a:t>
            </a:r>
            <a:endParaRPr lang="ru-RU" b="1" dirty="0"/>
          </a:p>
        </p:txBody>
      </p:sp>
      <p:pic>
        <p:nvPicPr>
          <p:cNvPr id="6" name="Рисунок 5" descr="C:\Users\PC\AppData\Local\Microsoft\Windows\Temporary Internet Files\Content.Word\сканирование0001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357694"/>
            <a:ext cx="2265045" cy="132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PC\AppData\Local\Microsoft\Windows\Temporary Internet Files\Content.Word\сканирование000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4857760"/>
            <a:ext cx="2344223" cy="78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PC\AppData\Local\Microsoft\Windows\Temporary Internet Files\Content.Word\сканирование0002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86446" y="1214422"/>
            <a:ext cx="1714512" cy="198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14282" y="0"/>
            <a:ext cx="58578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</a:rPr>
              <a:t>«Когда в товарищах  согласья нет – на лад их дело не пойдёт!»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36 0.08259  L 0.108 0.08259  L 0.072 0.16651  L 0.108 0.2491  L 0.036 0.2491  L 0 0.33302  L -0.036 0.2491  L -0.108 0.2491  L -0.072 0.16651  L -0.108 0.08259  L -0.036 0.08259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	</a:t>
            </a:r>
            <a:r>
              <a:rPr lang="ru-RU" b="1" i="1" u="sng" dirty="0" smtClean="0">
                <a:solidFill>
                  <a:srgbClr val="00B050"/>
                </a:solidFill>
              </a:rPr>
              <a:t>Самоуважение </a:t>
            </a:r>
            <a:r>
              <a:rPr lang="ru-RU" dirty="0" smtClean="0"/>
              <a:t>– это уважение к самому себе, к своей личности. В психологии самоуважение или самооценка представляет собой субъективную оценку человеком себя как внутренне положительного или отрицательного до какой-то степени.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Задача  команд: написать как можно больше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поступков</a:t>
            </a:r>
            <a:r>
              <a:rPr lang="ru-RU" dirty="0" smtClean="0"/>
              <a:t>, которые </a:t>
            </a:r>
            <a:r>
              <a:rPr lang="ru-RU" b="1" dirty="0" smtClean="0">
                <a:solidFill>
                  <a:srgbClr val="00B050"/>
                </a:solidFill>
              </a:rPr>
              <a:t>позволяют человеку уважать себя больше </a:t>
            </a:r>
            <a:r>
              <a:rPr lang="ru-RU" dirty="0" smtClean="0"/>
              <a:t>и поступки, </a:t>
            </a:r>
            <a:r>
              <a:rPr lang="ru-RU" b="1" dirty="0" smtClean="0">
                <a:solidFill>
                  <a:srgbClr val="00B050"/>
                </a:solidFill>
              </a:rPr>
              <a:t>из-за которых уважение человека к себе теряется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285984" y="571480"/>
            <a:ext cx="50576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Упражнение 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самоуважение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928670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	</a:t>
            </a:r>
            <a:r>
              <a:rPr lang="ru-RU" b="1" i="1" dirty="0" smtClean="0"/>
              <a:t>1. Что необходимо для установления взаимопонимания учителя и ученика на уроке?</a:t>
            </a:r>
          </a:p>
          <a:p>
            <a:endParaRPr lang="ru-RU" dirty="0"/>
          </a:p>
        </p:txBody>
      </p:sp>
      <p:pic>
        <p:nvPicPr>
          <p:cNvPr id="5" name="Picture 8" descr="G:\Варсопко М. проект\компьютер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928934"/>
            <a:ext cx="3082937" cy="352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lvl="0">
              <a:buNone/>
            </a:pPr>
            <a:r>
              <a:rPr lang="ru-RU" dirty="0" smtClean="0"/>
              <a:t>	</a:t>
            </a:r>
          </a:p>
          <a:p>
            <a:pPr lvl="0">
              <a:buNone/>
            </a:pPr>
            <a:r>
              <a:rPr lang="ru-RU" b="1" i="1" dirty="0" smtClean="0"/>
              <a:t>	2. Как достичь взаимопонимания в неформальной обстановке?</a:t>
            </a:r>
          </a:p>
          <a:p>
            <a:endParaRPr lang="ru-RU" dirty="0"/>
          </a:p>
        </p:txBody>
      </p:sp>
      <p:pic>
        <p:nvPicPr>
          <p:cNvPr id="4" name="Picture 6" descr="K:\Варсопко М. проект\компьютер\j040426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612"/>
            <a:ext cx="20125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G:\Варсопко М. проект\компьютер\ui7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3286124"/>
            <a:ext cx="3071834" cy="307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/>
              <a:t>Что происходит в первые мгновения общения? Обычно, в первые 10 секунд контакта происходит следующее: </a:t>
            </a:r>
            <a:br>
              <a:rPr lang="ru-RU" sz="2400" b="1" i="1" dirty="0" smtClean="0"/>
            </a:br>
            <a:endParaRPr lang="ru-RU" sz="2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Важно, чтобы при первом появлении перед партнером по общению походка, осанка, поза демонстрировали вашу энергию, энтузиазм, динамичность и уверенность в себе. Однако помните, что излишняя самоуверенность отталкивает.</a:t>
            </a:r>
          </a:p>
          <a:p>
            <a:pPr lvl="0"/>
            <a:r>
              <a:rPr lang="ru-RU" dirty="0" smtClean="0"/>
              <a:t>Установление контакта с помощью взгляда, улыбки, рукопожатия. Именно они сообщают партнеру по общению о вашем дружелюбии, готовности к сотрудничеству.</a:t>
            </a:r>
          </a:p>
          <a:p>
            <a:pPr lvl="0"/>
            <a:r>
              <a:rPr lang="ru-RU" dirty="0" smtClean="0"/>
              <a:t>Вы произносите приветствие и первые фразы. Здесь очень важна приветливая, уважительная интонация и другие особенности звучания вашего голоса.</a:t>
            </a:r>
          </a:p>
          <a:p>
            <a:endParaRPr lang="ru-RU" dirty="0"/>
          </a:p>
        </p:txBody>
      </p:sp>
      <p:pic>
        <p:nvPicPr>
          <p:cNvPr id="4" name="Picture 43" descr="K:\Варсопко М. проект\komp\hw2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5429264"/>
            <a:ext cx="1160463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Рекомендации:</a:t>
            </a:r>
            <a:endParaRPr lang="ru-RU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229600" cy="5029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4714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«Учителю от ученика»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«Ученику от учителя»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Это здорово, если мой учитель: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досконально знает свой предмет;</a:t>
                      </a:r>
                    </a:p>
                    <a:p>
                      <a:pPr>
                        <a:buFontTx/>
                        <a:buNone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умело связывает теорию и практику учебного предмета с реальными ситуациями сегодняшней жизни;</a:t>
                      </a:r>
                    </a:p>
                    <a:p>
                      <a:pPr>
                        <a:buFontTx/>
                        <a:buNone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обладает нравственными качествами (справедливый, уважает человеческое достоинство, доверяет);</a:t>
                      </a:r>
                    </a:p>
                    <a:p>
                      <a:pPr>
                        <a:buFontTx/>
                        <a:buNone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командует, дает дельные советы;</a:t>
                      </a:r>
                    </a:p>
                    <a:p>
                      <a:pPr>
                        <a:buFontTx/>
                        <a:buNone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умеет слышать и слушать.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Это здорово, если мой ученик: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стремится узнавать новое;</a:t>
                      </a:r>
                    </a:p>
                    <a:p>
                      <a:pPr>
                        <a:buFontTx/>
                        <a:buNone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высоким интеллектуальным уровнем, творческие;</a:t>
                      </a:r>
                    </a:p>
                    <a:p>
                      <a:pPr>
                        <a:buFontTx/>
                        <a:buNone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умные;</a:t>
                      </a:r>
                    </a:p>
                    <a:p>
                      <a:pPr>
                        <a:buFontTx/>
                        <a:buNone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обладает нравственными качествами (уважает человеческое достоинство, доверяет);</a:t>
                      </a:r>
                    </a:p>
                    <a:p>
                      <a:pPr>
                        <a:buFontTx/>
                        <a:buNone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умеет слышать и слушать.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Варсопко М. проект\компьютер\цветок и бабочка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51130" cy="6858000"/>
          </a:xfrm>
          <a:prstGeom prst="rect">
            <a:avLst/>
          </a:prstGeo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245</Words>
  <Application>Microsoft Office PowerPoint</Application>
  <PresentationFormat>Экран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Упражнение «самоуважение».</vt:lpstr>
      <vt:lpstr>Слайд 4</vt:lpstr>
      <vt:lpstr>Слайд 5</vt:lpstr>
      <vt:lpstr>Что происходит в первые мгновения общения? Обычно, в первые 10 секунд контакта происходит следующее:  </vt:lpstr>
      <vt:lpstr>Рекомендации: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7</cp:revision>
  <dcterms:created xsi:type="dcterms:W3CDTF">2012-03-03T12:55:55Z</dcterms:created>
  <dcterms:modified xsi:type="dcterms:W3CDTF">2012-03-17T14:52:26Z</dcterms:modified>
</cp:coreProperties>
</file>