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sldIdLst>
    <p:sldId id="400" r:id="rId2"/>
    <p:sldId id="397" r:id="rId3"/>
    <p:sldId id="399" r:id="rId4"/>
    <p:sldId id="372" r:id="rId5"/>
    <p:sldId id="367" r:id="rId6"/>
    <p:sldId id="346" r:id="rId7"/>
    <p:sldId id="304" r:id="rId8"/>
    <p:sldId id="303" r:id="rId9"/>
    <p:sldId id="368" r:id="rId10"/>
    <p:sldId id="374" r:id="rId11"/>
    <p:sldId id="363" r:id="rId12"/>
    <p:sldId id="373" r:id="rId13"/>
    <p:sldId id="369" r:id="rId14"/>
    <p:sldId id="362" r:id="rId15"/>
    <p:sldId id="276" r:id="rId16"/>
    <p:sldId id="312" r:id="rId17"/>
    <p:sldId id="380" r:id="rId18"/>
    <p:sldId id="325" r:id="rId19"/>
    <p:sldId id="263" r:id="rId20"/>
    <p:sldId id="305" r:id="rId21"/>
    <p:sldId id="306" r:id="rId22"/>
    <p:sldId id="347" r:id="rId23"/>
    <p:sldId id="277" r:id="rId24"/>
    <p:sldId id="268" r:id="rId25"/>
    <p:sldId id="349" r:id="rId26"/>
    <p:sldId id="264" r:id="rId27"/>
    <p:sldId id="315" r:id="rId28"/>
    <p:sldId id="358" r:id="rId29"/>
    <p:sldId id="314" r:id="rId30"/>
    <p:sldId id="364" r:id="rId31"/>
    <p:sldId id="313" r:id="rId32"/>
    <p:sldId id="375" r:id="rId33"/>
    <p:sldId id="307" r:id="rId34"/>
    <p:sldId id="395" r:id="rId35"/>
    <p:sldId id="396" r:id="rId36"/>
    <p:sldId id="387" r:id="rId37"/>
    <p:sldId id="316" r:id="rId38"/>
    <p:sldId id="265" r:id="rId39"/>
    <p:sldId id="278" r:id="rId40"/>
    <p:sldId id="382" r:id="rId41"/>
    <p:sldId id="287" r:id="rId42"/>
    <p:sldId id="279" r:id="rId43"/>
    <p:sldId id="280" r:id="rId44"/>
    <p:sldId id="356" r:id="rId45"/>
    <p:sldId id="388" r:id="rId46"/>
    <p:sldId id="389" r:id="rId47"/>
    <p:sldId id="378" r:id="rId48"/>
    <p:sldId id="392" r:id="rId49"/>
    <p:sldId id="379" r:id="rId50"/>
    <p:sldId id="320" r:id="rId51"/>
    <p:sldId id="385" r:id="rId52"/>
    <p:sldId id="354" r:id="rId53"/>
    <p:sldId id="350" r:id="rId54"/>
    <p:sldId id="383" r:id="rId55"/>
    <p:sldId id="282" r:id="rId56"/>
    <p:sldId id="355" r:id="rId57"/>
    <p:sldId id="352" r:id="rId58"/>
    <p:sldId id="384" r:id="rId59"/>
    <p:sldId id="377" r:id="rId60"/>
    <p:sldId id="381" r:id="rId61"/>
    <p:sldId id="357" r:id="rId62"/>
    <p:sldId id="283" r:id="rId63"/>
    <p:sldId id="351" r:id="rId64"/>
    <p:sldId id="326" r:id="rId65"/>
    <p:sldId id="348" r:id="rId66"/>
    <p:sldId id="285" r:id="rId67"/>
    <p:sldId id="322" r:id="rId68"/>
    <p:sldId id="376" r:id="rId69"/>
    <p:sldId id="393" r:id="rId70"/>
    <p:sldId id="323" r:id="rId71"/>
    <p:sldId id="317" r:id="rId72"/>
    <p:sldId id="324" r:id="rId73"/>
    <p:sldId id="353" r:id="rId74"/>
    <p:sldId id="360" r:id="rId75"/>
    <p:sldId id="318" r:id="rId76"/>
    <p:sldId id="345" r:id="rId77"/>
    <p:sldId id="319" r:id="rId78"/>
    <p:sldId id="365" r:id="rId79"/>
    <p:sldId id="344" r:id="rId80"/>
    <p:sldId id="394" r:id="rId8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434" y="-10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B449C5-A3D0-4674-ABE4-50E3072D4D4D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B29CB9-A4D7-46F3-997E-7ABF6F9942E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B29CB9-A4D7-46F3-997E-7ABF6F9942E6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46C8C-086A-4739-AD83-8BFA467FAFE6}" type="slidenum">
              <a:rPr lang="ru-RU" smtClean="0"/>
              <a:pPr/>
              <a:t>65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B29CB9-A4D7-46F3-997E-7ABF6F9942E6}" type="slidenum">
              <a:rPr lang="ru-RU" smtClean="0"/>
              <a:pPr/>
              <a:t>68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86F2D-00B0-431E-9D5B-B4521332D74E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11D9-A7D3-4C55-959C-A7DF985461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86F2D-00B0-431E-9D5B-B4521332D74E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11D9-A7D3-4C55-959C-A7DF985461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86F2D-00B0-431E-9D5B-B4521332D74E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11D9-A7D3-4C55-959C-A7DF985461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86F2D-00B0-431E-9D5B-B4521332D74E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11D9-A7D3-4C55-959C-A7DF985461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86F2D-00B0-431E-9D5B-B4521332D74E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11D9-A7D3-4C55-959C-A7DF985461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86F2D-00B0-431E-9D5B-B4521332D74E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11D9-A7D3-4C55-959C-A7DF985461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86F2D-00B0-431E-9D5B-B4521332D74E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11D9-A7D3-4C55-959C-A7DF985461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86F2D-00B0-431E-9D5B-B4521332D74E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11D9-A7D3-4C55-959C-A7DF985461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86F2D-00B0-431E-9D5B-B4521332D74E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11D9-A7D3-4C55-959C-A7DF985461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86F2D-00B0-431E-9D5B-B4521332D74E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11D9-A7D3-4C55-959C-A7DF985461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86F2D-00B0-431E-9D5B-B4521332D74E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11D9-A7D3-4C55-959C-A7DF985461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86F2D-00B0-431E-9D5B-B4521332D74E}" type="datetimeFigureOut">
              <a:rPr lang="ru-RU" smtClean="0"/>
              <a:pPr/>
              <a:t>11.07.2016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911D9-A7D3-4C55-959C-A7DF9854612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Zvuk_shkolnogo_zvonka_-_shkola_(iPlayer.fm).mp3" TargetMode="Externa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getim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" y="-24"/>
            <a:ext cx="9144032" cy="6858024"/>
          </a:xfrm>
          <a:prstGeom prst="rect">
            <a:avLst/>
          </a:prstGeom>
        </p:spPr>
      </p:pic>
      <p:sp>
        <p:nvSpPr>
          <p:cNvPr id="5" name="WordArt 8"/>
          <p:cNvSpPr>
            <a:spLocks noChangeArrowheads="1" noChangeShapeType="1" noTextEdit="1"/>
          </p:cNvSpPr>
          <p:nvPr/>
        </p:nvSpPr>
        <p:spPr bwMode="auto">
          <a:xfrm>
            <a:off x="0" y="0"/>
            <a:ext cx="5000628" cy="155679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612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Летопись Досатуйской средней</a:t>
            </a:r>
            <a:endParaRPr lang="ru-RU" sz="3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612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  <a:p>
            <a:pPr algn="ctr"/>
            <a:r>
              <a:rPr lang="ru-RU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612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 </a:t>
            </a:r>
            <a:r>
              <a:rPr lang="ru-RU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612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общеобразовательной школы</a:t>
            </a:r>
            <a:endParaRPr lang="ru-RU" sz="3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612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</p:txBody>
      </p:sp>
      <p:pic>
        <p:nvPicPr>
          <p:cNvPr id="6" name="Picture 4" descr="C:\Documents and Settings\User\Рабочий стол\85266468_3140201_0fd82cf71e75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69352" y="0"/>
            <a:ext cx="6174648" cy="3071810"/>
          </a:xfrm>
          <a:prstGeom prst="rect">
            <a:avLst/>
          </a:prstGeom>
          <a:noFill/>
        </p:spPr>
      </p:pic>
      <p:sp>
        <p:nvSpPr>
          <p:cNvPr id="7" name="WordArt 8"/>
          <p:cNvSpPr>
            <a:spLocks noChangeArrowheads="1" noChangeShapeType="1" noTextEdit="1"/>
          </p:cNvSpPr>
          <p:nvPr/>
        </p:nvSpPr>
        <p:spPr bwMode="auto">
          <a:xfrm>
            <a:off x="3071802" y="928670"/>
            <a:ext cx="3786214" cy="207170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612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Выпускники</a:t>
            </a:r>
          </a:p>
          <a:p>
            <a:pPr algn="ctr"/>
            <a:r>
              <a:rPr lang="ru-RU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612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 школы</a:t>
            </a:r>
            <a:endParaRPr lang="ru-RU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612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</p:txBody>
      </p:sp>
      <p:pic>
        <p:nvPicPr>
          <p:cNvPr id="8" name="Рисунок 7" descr="C:\Documents and Settings\User\Рабочий стол\mbou (1).jpg"/>
          <p:cNvPicPr/>
          <p:nvPr/>
        </p:nvPicPr>
        <p:blipFill>
          <a:blip r:embed="rId4" cstate="print"/>
          <a:srcRect l="50209" t="46134" b="14258"/>
          <a:stretch>
            <a:fillRect/>
          </a:stretch>
        </p:blipFill>
        <p:spPr bwMode="auto">
          <a:xfrm rot="21290223">
            <a:off x="970667" y="4964696"/>
            <a:ext cx="2500330" cy="1046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Documents and Settings\User\Рабочий стол\mbou (1).jpg"/>
          <p:cNvPicPr/>
          <p:nvPr/>
        </p:nvPicPr>
        <p:blipFill>
          <a:blip r:embed="rId4" cstate="print"/>
          <a:srcRect l="4480" t="44550" r="50608" b="22396"/>
          <a:stretch>
            <a:fillRect/>
          </a:stretch>
        </p:blipFill>
        <p:spPr bwMode="auto">
          <a:xfrm rot="21176751">
            <a:off x="3488463" y="4504725"/>
            <a:ext cx="1309818" cy="1277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Documents and Settings\User\Рабочий стол\mbou (1).jpg"/>
          <p:cNvPicPr/>
          <p:nvPr/>
        </p:nvPicPr>
        <p:blipFill>
          <a:blip r:embed="rId5" cstate="print"/>
          <a:srcRect l="25711" t="11676" r="21211" b="53866"/>
          <a:stretch>
            <a:fillRect/>
          </a:stretch>
        </p:blipFill>
        <p:spPr bwMode="auto">
          <a:xfrm>
            <a:off x="2928926" y="3786190"/>
            <a:ext cx="1428760" cy="785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154" y="0"/>
            <a:ext cx="9192153" cy="6894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-285776"/>
            <a:ext cx="9144000" cy="2571768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Пятый класс 1961 года заработал переходящий вымпел</a:t>
            </a:r>
            <a:r>
              <a:rPr lang="ru-RU" sz="1800" dirty="0" smtClean="0">
                <a:solidFill>
                  <a:srgbClr val="FF0000"/>
                </a:solidFill>
              </a:rPr>
              <a:t/>
            </a:r>
            <a:br>
              <a:rPr lang="ru-RU" sz="1800" dirty="0" smtClean="0">
                <a:solidFill>
                  <a:srgbClr val="FF0000"/>
                </a:solidFill>
              </a:rPr>
            </a:br>
            <a:r>
              <a:rPr lang="ru-RU" sz="1800" dirty="0" smtClean="0"/>
              <a:t>Первый ряд один -?   Второй ряд: Вторая </a:t>
            </a:r>
            <a:r>
              <a:rPr lang="ru-RU" sz="1800" dirty="0" err="1" smtClean="0"/>
              <a:t>Макушева</a:t>
            </a:r>
            <a:r>
              <a:rPr lang="ru-RU" sz="1800" dirty="0" smtClean="0"/>
              <a:t> Галя,  Маркова Валя,Четвертый Щербаков Миша, Пятая в очках Иванова Галя, Седьмая Корчанова Оля, МарковцеваТамара</a:t>
            </a:r>
            <a:br>
              <a:rPr lang="ru-RU" sz="1800" dirty="0" smtClean="0"/>
            </a:br>
            <a:r>
              <a:rPr lang="ru-RU" sz="1800" dirty="0" smtClean="0"/>
              <a:t>Третий ряд:  Корчанов Гена, Золотухин Гоша, Пятый Чипизубов Сергей, шестой </a:t>
            </a:r>
            <a:r>
              <a:rPr lang="ru-RU" sz="1800" dirty="0" err="1" smtClean="0"/>
              <a:t>Фунтусов</a:t>
            </a:r>
            <a:r>
              <a:rPr lang="ru-RU" sz="1800" dirty="0" smtClean="0"/>
              <a:t> Валя, Восьмая Шнырева Нина, возле стены с закрытым рукой ртом Федореев Василий.   Сверху пионервожатая  - </a:t>
            </a: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ои документы\Мои рисунки\школа\6 класс 1962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33536" cy="737515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85776"/>
            <a:ext cx="9786974" cy="3143272"/>
          </a:xfrm>
        </p:spPr>
        <p:txBody>
          <a:bodyPr>
            <a:noAutofit/>
          </a:bodyPr>
          <a:lstStyle/>
          <a:p>
            <a:r>
              <a:rPr lang="ru-RU" sz="1600" dirty="0" smtClean="0"/>
              <a:t>Классный  руководитель 6 "а" класса 1962г.  Михаил  Тимофеевич  Шайкин - учитель русского  языка и литературы  Первый ряд за ним:  вторая Макушева Галя, третья Иванова Галя </a:t>
            </a:r>
            <a:br>
              <a:rPr lang="ru-RU" sz="1600" dirty="0" smtClean="0"/>
            </a:br>
            <a:r>
              <a:rPr lang="ru-RU" sz="1600" dirty="0" smtClean="0"/>
              <a:t>Третий ряд: Шнырева Нина, Золотухина Рая, третья Корчанова Оля, Крутова  Валя и  Банщикова Люда, пятая Марковцева Тамара , шестая Налимова Люда, седьмая Каевич Маша</a:t>
            </a:r>
            <a:br>
              <a:rPr lang="ru-RU" sz="1600" dirty="0" smtClean="0"/>
            </a:br>
            <a:r>
              <a:rPr lang="ru-RU" sz="1600" dirty="0" smtClean="0"/>
              <a:t>Четвертый ряд: Перебоев Виктор, Последний ряд -   Щербаков  Петя,  Ченских  Владимир,  Лесков  Виктор , Вишняков  Геннадий , Щербаков  Миша ,  Фунтусов  Валя, Чипизубов  Толя,  Фунтусов  Сергей,  Корчанов  Геннадий,  впереди  Геннадия   Тимофеев  Валерий.</a:t>
            </a:r>
            <a:r>
              <a:rPr lang="ru-RU" sz="1600" dirty="0" smtClean="0">
                <a:solidFill>
                  <a:srgbClr val="FF0000"/>
                </a:solidFill>
              </a:rPr>
              <a:t/>
            </a:r>
            <a:br>
              <a:rPr lang="ru-RU" sz="1600" dirty="0" smtClean="0">
                <a:solidFill>
                  <a:srgbClr val="FF0000"/>
                </a:solidFill>
              </a:rPr>
            </a:br>
            <a:r>
              <a:rPr lang="ru-RU" sz="1600" dirty="0" smtClean="0">
                <a:solidFill>
                  <a:srgbClr val="FF0000"/>
                </a:solidFill>
              </a:rPr>
              <a:t> 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>
                <a:solidFill>
                  <a:srgbClr val="FF0000"/>
                </a:solidFill>
              </a:rPr>
              <a:t/>
            </a:r>
            <a:br>
              <a:rPr lang="ru-RU" sz="1600" dirty="0" smtClean="0">
                <a:solidFill>
                  <a:srgbClr val="FF0000"/>
                </a:solidFill>
              </a:rPr>
            </a:br>
            <a:r>
              <a:rPr lang="ru-RU" sz="1600" dirty="0" smtClean="0">
                <a:solidFill>
                  <a:srgbClr val="FF0000"/>
                </a:solidFill>
              </a:rPr>
              <a:t> 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6215082"/>
            <a:ext cx="9715536" cy="107157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Фотографию прислали выпускницы 1965г. :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 Тушина (Морковцева Тамара,  Корчанова Ольга, Лескова Алла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/>
          <p:cNvSpPr>
            <a:spLocks noGrp="1"/>
          </p:cNvSpPr>
          <p:nvPr>
            <p:ph type="pic" idx="1"/>
          </p:nvPr>
        </p:nvSpPr>
        <p:spPr/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583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0" y="5942884"/>
            <a:ext cx="9429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Фотографию прислали выпускницы 1965г. :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 Тушина (Морковцева Тамара,  Корчанова Ольга, Лескова Алла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Поход 8 класса 1965г.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65 г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71553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29264"/>
            <a:ext cx="9786974" cy="142873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В центре – Шестаков (Шумский) Владимир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и документы\Мои рисунки\школа\download.d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571612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В походе 8 класс 1965 г. второй ряд , слева направо Шнырева Нина, Марковцева Тамара , Лескова Алла, впереди : Корчанова Оля, Быкова Люба , Мележик Алла , Леонтьева Люда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2" descr="D:\Моя музыка 2 Зарубежка\Мои рисунки\15.10.2010(2)\SDC18518.JPG"/>
          <p:cNvPicPr>
            <a:picLocks noChangeAspect="1" noChangeArrowheads="1"/>
          </p:cNvPicPr>
          <p:nvPr/>
        </p:nvPicPr>
        <p:blipFill>
          <a:blip r:embed="rId2" cstate="print"/>
          <a:srcRect l="19238" r="11182" b="363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5579659"/>
            <a:ext cx="914399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Выпуск 1968 года</a:t>
            </a:r>
            <a:br>
              <a:rPr lang="ru-RU" sz="32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2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200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Кл.руководитель</a:t>
            </a:r>
            <a:r>
              <a:rPr lang="ru-RU" sz="32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Барабанова А.И.</a:t>
            </a:r>
            <a:endParaRPr lang="ru-RU" sz="3200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 (8)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0"/>
          </a:blip>
          <a:srcRect l="9470" t="4735" r="6480" b="16345"/>
          <a:stretch>
            <a:fillRect/>
          </a:stretch>
        </p:blipFill>
        <p:spPr>
          <a:xfrm>
            <a:off x="785786" y="1474996"/>
            <a:ext cx="7643866" cy="5383004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-280212" y="92209"/>
            <a:ext cx="970445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Выпуск 1968 года Учителя: </a:t>
            </a:r>
            <a:b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Барабанова А.И., Жогина С.И., Сафронова Л.П., </a:t>
            </a:r>
            <a:b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Епифанцев М.И., Стромилов А.И.</a:t>
            </a:r>
            <a:endParaRPr lang="ru-RU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Михайловна\Pictures\2016-07-10 1969\1969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750" y="-151304"/>
            <a:ext cx="9929848" cy="700930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072206"/>
            <a:ext cx="8229600" cy="785794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Выпуск 1969 года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фая митошоп\сканирование0023.jpg"/>
          <p:cNvPicPr>
            <a:picLocks noChangeAspect="1" noChangeArrowheads="1"/>
          </p:cNvPicPr>
          <p:nvPr/>
        </p:nvPicPr>
        <p:blipFill>
          <a:blip r:embed="rId2" cstate="print"/>
          <a:srcRect l="4709" t="21353" r="67036" b="15387"/>
          <a:stretch>
            <a:fillRect/>
          </a:stretch>
        </p:blipFill>
        <p:spPr bwMode="auto">
          <a:xfrm>
            <a:off x="5958251" y="1571612"/>
            <a:ext cx="3185749" cy="3929090"/>
          </a:xfrm>
          <a:prstGeom prst="rect">
            <a:avLst/>
          </a:prstGeom>
          <a:noFill/>
        </p:spPr>
      </p:pic>
      <p:pic>
        <p:nvPicPr>
          <p:cNvPr id="1028" name="Picture 4" descr="F:\фая митошоп\сканирование0027.jpg"/>
          <p:cNvPicPr>
            <a:picLocks noChangeAspect="1" noChangeArrowheads="1"/>
          </p:cNvPicPr>
          <p:nvPr/>
        </p:nvPicPr>
        <p:blipFill>
          <a:blip r:embed="rId3" cstate="print"/>
          <a:srcRect l="4823" r="13183" b="24147"/>
          <a:stretch>
            <a:fillRect/>
          </a:stretch>
        </p:blipFill>
        <p:spPr bwMode="auto">
          <a:xfrm>
            <a:off x="0" y="2823926"/>
            <a:ext cx="3428992" cy="4034074"/>
          </a:xfrm>
          <a:prstGeom prst="rect">
            <a:avLst/>
          </a:prstGeom>
          <a:noFill/>
        </p:spPr>
      </p:pic>
      <p:pic>
        <p:nvPicPr>
          <p:cNvPr id="1029" name="Picture 5" descr="F:\фая митошоп\сканирование00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713287" cy="287972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235293" y="0"/>
            <a:ext cx="330481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Выпуск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1969 года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F:\фая митошоп\сканирование0031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3795577"/>
            <a:ext cx="4508567" cy="30624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734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7348" name="Picture 2" descr="F:\2010-10 (окт)\сканирование0007.jpg"/>
          <p:cNvPicPr>
            <a:picLocks noChangeAspect="1" noChangeArrowheads="1"/>
          </p:cNvPicPr>
          <p:nvPr/>
        </p:nvPicPr>
        <p:blipFill>
          <a:blip r:embed="rId2" cstate="print"/>
          <a:srcRect l="1649" r="1086"/>
          <a:stretch>
            <a:fillRect/>
          </a:stretch>
        </p:blipFill>
        <p:spPr bwMode="auto">
          <a:xfrm>
            <a:off x="334963" y="142875"/>
            <a:ext cx="8616950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 txBox="1">
            <a:spLocks/>
          </p:cNvSpPr>
          <p:nvPr/>
        </p:nvSpPr>
        <p:spPr>
          <a:xfrm>
            <a:off x="1835697" y="0"/>
            <a:ext cx="5552610" cy="92333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Выпуск 1970 года</a:t>
            </a:r>
            <a:endParaRPr kumimoji="0" lang="ru-RU" sz="54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53c4eb73561c3_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00100" y="1571612"/>
            <a:ext cx="778674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rgbClr val="00B0F0"/>
                </a:solidFill>
              </a:rPr>
              <a:t>55 лет...</a:t>
            </a:r>
            <a:r>
              <a:rPr lang="ru-RU" sz="3200" b="1" i="1" dirty="0" smtClean="0">
                <a:solidFill>
                  <a:srgbClr val="00B0F0"/>
                </a:solidFill>
              </a:rPr>
              <a:t/>
            </a:r>
            <a:br>
              <a:rPr lang="ru-RU" sz="3200" b="1" i="1" dirty="0" smtClean="0">
                <a:solidFill>
                  <a:srgbClr val="00B0F0"/>
                </a:solidFill>
              </a:rPr>
            </a:br>
            <a:r>
              <a:rPr lang="ru-RU" sz="3200" b="1" i="1" dirty="0" smtClean="0">
                <a:solidFill>
                  <a:srgbClr val="00B0F0"/>
                </a:solidFill>
              </a:rPr>
              <a:t>Много или мало? Однозначно и не ответишь...</a:t>
            </a:r>
            <a:br>
              <a:rPr lang="ru-RU" sz="3200" b="1" i="1" dirty="0" smtClean="0">
                <a:solidFill>
                  <a:srgbClr val="00B0F0"/>
                </a:solidFill>
              </a:rPr>
            </a:br>
            <a:r>
              <a:rPr lang="ru-RU" sz="3200" b="1" i="1" dirty="0" smtClean="0">
                <a:solidFill>
                  <a:srgbClr val="00B0F0"/>
                </a:solidFill>
              </a:rPr>
              <a:t>Примерно 2000 выпускников получили путёвку в жизнь из стен </a:t>
            </a:r>
            <a:r>
              <a:rPr lang="ru-RU" sz="3200" b="1" i="1" dirty="0" err="1" smtClean="0">
                <a:solidFill>
                  <a:srgbClr val="00B0F0"/>
                </a:solidFill>
              </a:rPr>
              <a:t>Досатуйской</a:t>
            </a:r>
            <a:r>
              <a:rPr lang="ru-RU" sz="3200" b="1" i="1" dirty="0" smtClean="0">
                <a:solidFill>
                  <a:srgbClr val="00B0F0"/>
                </a:solidFill>
              </a:rPr>
              <a:t> школы... </a:t>
            </a:r>
            <a:br>
              <a:rPr lang="ru-RU" sz="3200" b="1" i="1" dirty="0" smtClean="0">
                <a:solidFill>
                  <a:srgbClr val="00B0F0"/>
                </a:solidFill>
              </a:rPr>
            </a:br>
            <a:r>
              <a:rPr lang="ru-RU" sz="3200" b="1" i="1" dirty="0" smtClean="0">
                <a:solidFill>
                  <a:srgbClr val="00B0F0"/>
                </a:solidFill>
              </a:rPr>
              <a:t>А всего по «школьной тропинке»</a:t>
            </a:r>
            <a:br>
              <a:rPr lang="ru-RU" sz="3200" b="1" i="1" dirty="0" smtClean="0">
                <a:solidFill>
                  <a:srgbClr val="00B0F0"/>
                </a:solidFill>
              </a:rPr>
            </a:br>
            <a:r>
              <a:rPr lang="ru-RU" sz="3200" b="1" i="1" dirty="0" smtClean="0">
                <a:solidFill>
                  <a:srgbClr val="00B0F0"/>
                </a:solidFill>
              </a:rPr>
              <a:t>за 55 лет ходило  4904 ученика.</a:t>
            </a:r>
            <a:br>
              <a:rPr lang="ru-RU" sz="3200" b="1" i="1" dirty="0" smtClean="0">
                <a:solidFill>
                  <a:srgbClr val="00B0F0"/>
                </a:solidFill>
              </a:rPr>
            </a:br>
            <a:r>
              <a:rPr lang="ru-RU" sz="3200" b="1" i="1" dirty="0" smtClean="0">
                <a:solidFill>
                  <a:srgbClr val="00B0F0"/>
                </a:solidFill>
              </a:rPr>
              <a:t>Судьбы 297 учителей связаны с порогом маленькой сельской школы. 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User\Рабочий стол\2015-10-14\2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40000" contrast="30000"/>
          </a:blip>
          <a:srcRect b="5733"/>
          <a:stretch>
            <a:fillRect/>
          </a:stretch>
        </p:blipFill>
        <p:spPr bwMode="auto">
          <a:xfrm>
            <a:off x="0" y="285728"/>
            <a:ext cx="4714876" cy="6572272"/>
          </a:xfrm>
          <a:prstGeom prst="rect">
            <a:avLst/>
          </a:prstGeom>
          <a:noFill/>
        </p:spPr>
      </p:pic>
      <p:pic>
        <p:nvPicPr>
          <p:cNvPr id="3075" name="Picture 3" descr="C:\Documents and Settings\User\Рабочий стол\2015-10-14\выпуск 70-2.jpg"/>
          <p:cNvPicPr>
            <a:picLocks noChangeAspect="1" noChangeArrowheads="1"/>
          </p:cNvPicPr>
          <p:nvPr/>
        </p:nvPicPr>
        <p:blipFill>
          <a:blip r:embed="rId3" cstate="print">
            <a:lum bright="30000" contrast="20000"/>
          </a:blip>
          <a:srcRect r="19831" b="15646"/>
          <a:stretch>
            <a:fillRect/>
          </a:stretch>
        </p:blipFill>
        <p:spPr bwMode="auto">
          <a:xfrm>
            <a:off x="4714876" y="0"/>
            <a:ext cx="4603432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-214346" y="0"/>
            <a:ext cx="292892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Выпуск</a:t>
            </a:r>
          </a:p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1970 года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User\Рабочий стол\2015-10-14\1972г. мой класс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20000" contrast="20000"/>
          </a:blip>
          <a:srcRect/>
          <a:stretch>
            <a:fillRect/>
          </a:stretch>
        </p:blipFill>
        <p:spPr bwMode="auto">
          <a:xfrm>
            <a:off x="0" y="0"/>
            <a:ext cx="5500694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357818" y="2143116"/>
            <a:ext cx="330481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Выпуск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1972 года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вып7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75884"/>
          </a:xfrm>
        </p:spPr>
      </p:pic>
      <p:pic>
        <p:nvPicPr>
          <p:cNvPr id="6" name="Zvuk_shkolnogo_zvonka_-_shkola_(iPlayer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  <p:sp>
        <p:nvSpPr>
          <p:cNvPr id="7" name="Заголовок 10"/>
          <p:cNvSpPr txBox="1">
            <a:spLocks/>
          </p:cNvSpPr>
          <p:nvPr/>
        </p:nvSpPr>
        <p:spPr>
          <a:xfrm>
            <a:off x="-1" y="-42408"/>
            <a:ext cx="9144001" cy="175432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Встреча выпускников </a:t>
            </a:r>
            <a:endParaRPr lang="ru-RU" sz="5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1973 года</a:t>
            </a:r>
            <a:endParaRPr kumimoji="0" lang="ru-RU" sz="54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dg53.mycdn.me/image?t=0&amp;bid=221124571437&amp;id=221124571437&amp;plc=WEB&amp;tkn=*-CvPX4AAB9ABiCQCYIxXFRoaTL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508275" cy="4000504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967707"/>
            <a:ext cx="385762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Выпуск 1974 года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Picture 3" descr="D:\Моя музыка 2 Зарубежка\Мои рисунки\15.10.2010(2)\SDC1852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40000"/>
          </a:blip>
          <a:srcRect l="15381" r="5518" b="39022"/>
          <a:stretch>
            <a:fillRect/>
          </a:stretch>
        </p:blipFill>
        <p:spPr bwMode="auto">
          <a:xfrm>
            <a:off x="3336688" y="3214686"/>
            <a:ext cx="5807312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F:\Сканирован07-12-14 1016.tif"/>
          <p:cNvPicPr>
            <a:picLocks noChangeAspect="1" noChangeArrowheads="1"/>
          </p:cNvPicPr>
          <p:nvPr/>
        </p:nvPicPr>
        <p:blipFill>
          <a:blip r:embed="rId2" cstate="print"/>
          <a:srcRect t="14458"/>
          <a:stretch>
            <a:fillRect/>
          </a:stretch>
        </p:blipFill>
        <p:spPr bwMode="auto">
          <a:xfrm>
            <a:off x="0" y="1214422"/>
            <a:ext cx="9144000" cy="5072074"/>
          </a:xfrm>
          <a:prstGeom prst="rect">
            <a:avLst/>
          </a:prstGeom>
          <a:noFill/>
        </p:spPr>
      </p:pic>
      <p:sp>
        <p:nvSpPr>
          <p:cNvPr id="6" name="Заголовок 4"/>
          <p:cNvSpPr>
            <a:spLocks noGrp="1"/>
          </p:cNvSpPr>
          <p:nvPr>
            <p:ph type="title"/>
          </p:nvPr>
        </p:nvSpPr>
        <p:spPr>
          <a:xfrm>
            <a:off x="1643042" y="214290"/>
            <a:ext cx="65132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Встреча через 30 лет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20" descr="послjp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2" descr="C:\Documents and Settings\Михайловна\Рабочий стол\конкурс\вокальная групп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Содержимое 13" descr="учит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10" name="Содержимое 11" descr="прощайjp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Заголовок 10"/>
          <p:cNvSpPr txBox="1">
            <a:spLocks/>
          </p:cNvSpPr>
          <p:nvPr/>
        </p:nvSpPr>
        <p:spPr>
          <a:xfrm>
            <a:off x="785786" y="0"/>
            <a:ext cx="7770589" cy="92333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Встреча одноклассников</a:t>
            </a:r>
            <a:endParaRPr kumimoji="0" lang="ru-RU" sz="54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age (23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785794"/>
            <a:ext cx="7786742" cy="5840057"/>
          </a:xfrm>
        </p:spPr>
      </p:pic>
      <p:sp>
        <p:nvSpPr>
          <p:cNvPr id="6" name="Заголовок 4"/>
          <p:cNvSpPr>
            <a:spLocks noGrp="1"/>
          </p:cNvSpPr>
          <p:nvPr>
            <p:ph type="title"/>
          </p:nvPr>
        </p:nvSpPr>
        <p:spPr>
          <a:xfrm>
            <a:off x="1357290" y="0"/>
            <a:ext cx="65132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Встреча через 40 лет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F:\2010-09 (сен)\сканирование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3" y="1357298"/>
            <a:ext cx="9141097" cy="5500702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14480" y="357166"/>
            <a:ext cx="55526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Выпуск 1975 года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5538" name="Picture 2" descr="https://dg53.mycdn.me/image?t=0&amp;bid=413653237549&amp;id=413653237549&amp;plc=WEB&amp;tkn=*6COZ_xO4QmHUtZ9uzd3cY-oybrQ"/>
          <p:cNvPicPr>
            <a:picLocks noChangeAspect="1" noChangeArrowheads="1"/>
          </p:cNvPicPr>
          <p:nvPr/>
        </p:nvPicPr>
        <p:blipFill>
          <a:blip r:embed="rId2" cstate="print"/>
          <a:srcRect l="8850" t="1463" r="2654" b="60937"/>
          <a:stretch>
            <a:fillRect/>
          </a:stretch>
        </p:blipFill>
        <p:spPr bwMode="auto">
          <a:xfrm>
            <a:off x="-14345" y="928670"/>
            <a:ext cx="9158345" cy="5509652"/>
          </a:xfrm>
          <a:prstGeom prst="rect">
            <a:avLst/>
          </a:prstGeom>
          <a:noFill/>
        </p:spPr>
      </p:pic>
      <p:sp>
        <p:nvSpPr>
          <p:cNvPr id="5" name="Заголовок 4"/>
          <p:cNvSpPr txBox="1">
            <a:spLocks/>
          </p:cNvSpPr>
          <p:nvPr/>
        </p:nvSpPr>
        <p:spPr>
          <a:xfrm>
            <a:off x="1714480" y="0"/>
            <a:ext cx="5552610" cy="92333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Выпуск 1976 года</a:t>
            </a:r>
            <a:endParaRPr kumimoji="0" lang="ru-RU" sz="54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 (1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9084"/>
          <a:stretch>
            <a:fillRect/>
          </a:stretch>
        </p:blipFill>
        <p:spPr>
          <a:xfrm>
            <a:off x="500034" y="1214422"/>
            <a:ext cx="8276635" cy="5643578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-1" y="-496491"/>
            <a:ext cx="9144001" cy="2923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6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16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1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1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Выпуск 1977 года: </a:t>
            </a:r>
            <a:r>
              <a:rPr lang="ru-RU" sz="1600" b="1" dirty="0" smtClean="0">
                <a:solidFill>
                  <a:srgbClr val="FF0000"/>
                </a:solidFill>
              </a:rPr>
              <a:t>1ряд: Постникова Лидия , Бугаева Людмила , Ярославцева Ирина, 1 учительница  Клавдия  Алексеевна ,</a:t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ru-RU" sz="1600" b="1" dirty="0" smtClean="0">
                <a:solidFill>
                  <a:srgbClr val="FF0000"/>
                </a:solidFill>
              </a:rPr>
              <a:t> Валентина Ратнер (Лубченко) , </a:t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ru-RU" sz="1600" b="1" dirty="0" smtClean="0">
                <a:solidFill>
                  <a:srgbClr val="FF0000"/>
                </a:solidFill>
              </a:rPr>
              <a:t>Постникова Татьяна , Пряженникова Ирина ,Гладышева Света</a:t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ru-RU" sz="1600" b="1" dirty="0" smtClean="0">
                <a:solidFill>
                  <a:srgbClr val="FF0000"/>
                </a:solidFill>
              </a:rPr>
              <a:t> 2ряд : Золотухина Марина , ? , Тюкавкина Татьяна , Шаманская Екатерина , Бирюкова  Наташа, Белимова  Наташа, Козьмина Надежда </a:t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ru-RU" sz="1600" b="1" dirty="0" smtClean="0">
                <a:solidFill>
                  <a:srgbClr val="FF0000"/>
                </a:solidFill>
              </a:rPr>
              <a:t>,? , Котова Лариса , 3 ряд : Макушев Игорь , Бронников Виктор,</a:t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ru-RU" sz="1600" b="1" dirty="0" smtClean="0">
                <a:solidFill>
                  <a:srgbClr val="FF0000"/>
                </a:solidFill>
              </a:rPr>
              <a:t>  Шестаков Леонид , Иванов Юрий , Щёголев  Юрий , Глотов  Владимир, </a:t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ru-RU" sz="1600" b="1" dirty="0" smtClean="0">
                <a:solidFill>
                  <a:srgbClr val="FF0000"/>
                </a:solidFill>
              </a:rPr>
              <a:t>Лопатин Сергей , Романов Юрий , Петров  Николай .</a:t>
            </a:r>
            <a:endParaRPr lang="ru-RU" sz="16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52f0338a2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68449" cy="6858000"/>
          </a:xfrm>
          <a:prstGeom prst="rect">
            <a:avLst/>
          </a:prstGeom>
        </p:spPr>
      </p:pic>
      <p:pic>
        <p:nvPicPr>
          <p:cNvPr id="3" name="Рисунок 2" descr="cdd6bebfd7f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887219">
            <a:off x="2346728" y="2346733"/>
            <a:ext cx="4416927" cy="1943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Михайловна\Desktop\19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937" r="14992" b="27083"/>
          <a:stretch>
            <a:fillRect/>
          </a:stretch>
        </p:blipFill>
        <p:spPr bwMode="auto">
          <a:xfrm>
            <a:off x="0" y="106823"/>
            <a:ext cx="9144000" cy="675117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Встреча выпускников 1977 года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 (9)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0"/>
          </a:blip>
          <a:srcRect l="4735" t="10418" r="10031" b="18554"/>
          <a:stretch>
            <a:fillRect/>
          </a:stretch>
        </p:blipFill>
        <p:spPr>
          <a:xfrm>
            <a:off x="428596" y="1500174"/>
            <a:ext cx="8115318" cy="5072074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000232" y="428604"/>
            <a:ext cx="55526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Выпуск 1978 года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029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Встреча выпуска 1979 года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 Через 35 лет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 (10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1285836"/>
            <a:ext cx="7429552" cy="5572164"/>
          </a:xfrm>
        </p:spPr>
      </p:pic>
      <p:sp>
        <p:nvSpPr>
          <p:cNvPr id="5" name="Заголовок 4"/>
          <p:cNvSpPr txBox="1">
            <a:spLocks/>
          </p:cNvSpPr>
          <p:nvPr/>
        </p:nvSpPr>
        <p:spPr>
          <a:xfrm>
            <a:off x="1785918" y="214290"/>
            <a:ext cx="5552610" cy="92333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Выпуск 1980 года</a:t>
            </a:r>
            <a:endParaRPr kumimoji="0" lang="ru-RU" sz="54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Изображение 0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5200" r="4742"/>
          <a:stretch>
            <a:fillRect/>
          </a:stretch>
        </p:blipFill>
        <p:spPr>
          <a:xfrm>
            <a:off x="0" y="1214422"/>
            <a:ext cx="9133917" cy="5357850"/>
          </a:xfrm>
        </p:spPr>
      </p:pic>
      <p:sp>
        <p:nvSpPr>
          <p:cNvPr id="4" name="Заголовок 4"/>
          <p:cNvSpPr txBox="1">
            <a:spLocks noGrp="1"/>
          </p:cNvSpPr>
          <p:nvPr>
            <p:ph type="title"/>
          </p:nvPr>
        </p:nvSpPr>
        <p:spPr>
          <a:xfrm>
            <a:off x="1857356" y="0"/>
            <a:ext cx="5552610" cy="92333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Выпуск 1981 года</a:t>
            </a:r>
            <a:endParaRPr kumimoji="0" lang="ru-RU" sz="54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зображение 0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5429256" cy="3886599"/>
          </a:xfrm>
        </p:spPr>
      </p:pic>
      <p:pic>
        <p:nvPicPr>
          <p:cNvPr id="5" name="Содержимое 3" descr="Копия Изображение 0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92654" y="3214687"/>
            <a:ext cx="5351346" cy="3643314"/>
          </a:xfrm>
          <a:prstGeom prst="rect">
            <a:avLst/>
          </a:prstGeom>
        </p:spPr>
      </p:pic>
      <p:sp>
        <p:nvSpPr>
          <p:cNvPr id="6" name="Заголовок 4"/>
          <p:cNvSpPr txBox="1">
            <a:spLocks noGrp="1"/>
          </p:cNvSpPr>
          <p:nvPr>
            <p:ph type="title"/>
          </p:nvPr>
        </p:nvSpPr>
        <p:spPr>
          <a:xfrm>
            <a:off x="5243514" y="0"/>
            <a:ext cx="3900486" cy="175432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Выпуск 1981 года</a:t>
            </a:r>
            <a:endParaRPr kumimoji="0" lang="ru-RU" sz="54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Михайловна\Pictures\2016-07-10 1984\1984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893233" cy="407320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643306" y="500042"/>
            <a:ext cx="8229600" cy="1571636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Выпуск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 8 класса 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1984 года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Изображение 034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286248" y="3714749"/>
            <a:ext cx="4857752" cy="3253777"/>
          </a:xfrm>
        </p:spPr>
      </p:pic>
      <p:sp>
        <p:nvSpPr>
          <p:cNvPr id="6" name="Содержимое 5"/>
          <p:cNvSpPr>
            <a:spLocks noGrp="1"/>
          </p:cNvSpPr>
          <p:nvPr>
            <p:ph sz="half" idx="4294967295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rgbClr val="FF0000"/>
                </a:solidFill>
              </a:rPr>
              <a:t>Классный руководитель </a:t>
            </a:r>
          </a:p>
          <a:p>
            <a:pPr>
              <a:buNone/>
            </a:pPr>
            <a:r>
              <a:rPr lang="ru-RU" dirty="0" smtClean="0">
                <a:solidFill>
                  <a:srgbClr val="FF0000"/>
                </a:solidFill>
              </a:rPr>
              <a:t>Яринич Светлана 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8132" name="Picture 2" descr="D:\Моя музыка 2 Зарубежка\Мои рисунки\15.10.2010(1)\SDC18506.JPG"/>
          <p:cNvPicPr>
            <a:picLocks noChangeAspect="1" noChangeArrowheads="1"/>
          </p:cNvPicPr>
          <p:nvPr/>
        </p:nvPicPr>
        <p:blipFill>
          <a:blip r:embed="rId2" cstate="print"/>
          <a:srcRect l="3662" t="8008" b="13867"/>
          <a:stretch>
            <a:fillRect/>
          </a:stretch>
        </p:blipFill>
        <p:spPr bwMode="auto">
          <a:xfrm>
            <a:off x="0" y="1142984"/>
            <a:ext cx="9396413" cy="571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85918" y="214290"/>
            <a:ext cx="55526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Выпуск 1985 года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2" descr="D:\Моя музыка 2 Зарубежка\Мои рисунки\15.10.2010(2)\SDC18527.JPG"/>
          <p:cNvPicPr>
            <a:picLocks noChangeAspect="1" noChangeArrowheads="1"/>
          </p:cNvPicPr>
          <p:nvPr/>
        </p:nvPicPr>
        <p:blipFill>
          <a:blip r:embed="rId2" cstate="print"/>
          <a:srcRect l="19238" t="15820" r="7520" b="15114"/>
          <a:stretch>
            <a:fillRect/>
          </a:stretch>
        </p:blipFill>
        <p:spPr bwMode="auto">
          <a:xfrm>
            <a:off x="1" y="0"/>
            <a:ext cx="5857884" cy="414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Documents and Settings\User\Рабочий стол\2015-10-14\198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40000" contrast="30000"/>
          </a:blip>
          <a:srcRect/>
          <a:stretch>
            <a:fillRect/>
          </a:stretch>
        </p:blipFill>
        <p:spPr bwMode="auto">
          <a:xfrm>
            <a:off x="5920224" y="2332037"/>
            <a:ext cx="3223776" cy="452596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00034" y="4500570"/>
            <a:ext cx="513108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Выпуск 10 класс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1986 года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144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1444" name="Picture 2" descr="D:\Моя музыка 2 Зарубежка\Мои рисунки\15.10.2010(2)\SDC18528.JPG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 l="2930" t="2344"/>
          <a:stretch>
            <a:fillRect/>
          </a:stretch>
        </p:blipFill>
        <p:spPr bwMode="auto">
          <a:xfrm>
            <a:off x="0" y="0"/>
            <a:ext cx="9467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 txBox="1">
            <a:spLocks/>
          </p:cNvSpPr>
          <p:nvPr/>
        </p:nvSpPr>
        <p:spPr>
          <a:xfrm>
            <a:off x="0" y="0"/>
            <a:ext cx="5552610" cy="92333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Выпуск 198</a:t>
            </a:r>
            <a:r>
              <a:rPr lang="ru-RU" sz="5400" b="1" spc="5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rPr>
              <a:t>7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rPr>
              <a:t> го</a:t>
            </a:r>
            <a:r>
              <a:rPr kumimoji="0" lang="ru-RU" sz="5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да</a:t>
            </a:r>
            <a:endParaRPr kumimoji="0" lang="ru-RU" sz="54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Содержимое 3" descr="сканирование0001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 t="3250" b="3250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4572008"/>
            <a:ext cx="9144000" cy="79533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FF0000"/>
                </a:solidFill>
              </a:rPr>
              <a:t>Первые ученики Досатуйской  школы, </a:t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>учившиеся в доме на ж/д  1957- 1960гг.</a:t>
            </a:r>
            <a:br>
              <a:rPr lang="ru-RU" sz="3600" dirty="0" smtClean="0">
                <a:solidFill>
                  <a:srgbClr val="FF0000"/>
                </a:solidFill>
              </a:rPr>
            </a:b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0" y="5857892"/>
            <a:ext cx="9358346" cy="100010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Фотографию прислал Шестаков (Шумский) Владимир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Михайловна\Pictures\2016-07-10 1988\1988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29288" cy="389303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43538" y="500042"/>
            <a:ext cx="3500462" cy="142876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Выпуск 8 класс 1986 года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Изображение 03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706624" y="3096768"/>
            <a:ext cx="6437376" cy="376123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Изображение 0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910" y="1142984"/>
            <a:ext cx="9124090" cy="5715016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14480" y="285728"/>
            <a:ext cx="55526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Выпуск 1988 года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0180" name="Picture 3" descr="D:\Моя музыка 2 Зарубежка\Мои рисунки\15.10.2010(2)\SDC18530.JPG"/>
          <p:cNvPicPr>
            <a:picLocks noChangeAspect="1" noChangeArrowheads="1"/>
          </p:cNvPicPr>
          <p:nvPr/>
        </p:nvPicPr>
        <p:blipFill>
          <a:blip r:embed="rId2" cstate="print"/>
          <a:srcRect l="7520" r="3125" b="19727"/>
          <a:stretch>
            <a:fillRect/>
          </a:stretch>
        </p:blipFill>
        <p:spPr bwMode="auto">
          <a:xfrm>
            <a:off x="571472" y="1373943"/>
            <a:ext cx="8139138" cy="5484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571604" y="357166"/>
            <a:ext cx="55526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Выпуск 1989 года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4516" name="Picture 2" descr="D:\Моя музыка 2 Зарубежка\Мои рисунки\15.10.2010(2)\SDC18532.JPG"/>
          <p:cNvPicPr>
            <a:picLocks noChangeAspect="1" noChangeArrowheads="1"/>
          </p:cNvPicPr>
          <p:nvPr/>
        </p:nvPicPr>
        <p:blipFill>
          <a:blip r:embed="rId2" cstate="print"/>
          <a:srcRect l="13916" t="9180" r="11743" b="20096"/>
          <a:stretch>
            <a:fillRect/>
          </a:stretch>
        </p:blipFill>
        <p:spPr bwMode="auto">
          <a:xfrm>
            <a:off x="285720" y="1142983"/>
            <a:ext cx="8286778" cy="5715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643042" y="285728"/>
            <a:ext cx="55526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Выпуск 1990 года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3490" name="Picture 2" descr="https://dg53.mycdn.me/image?t=3&amp;bid=804067463213&amp;id=804067463213&amp;plc=WEB&amp;tkn=*V8ZUyOv49hlrf35ZlEz0MVvoeZ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2995" y="0"/>
            <a:ext cx="10286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214422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Встреча через 25 лет 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0114" name="Picture 2" descr="https://dg53.mycdn.me/image?t=0&amp;bid=278322573357&amp;id=278322573357&amp;plc=WEB&amp;tkn=*-3HYttL2KiiRb8rScrz0RWgo7S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786454"/>
            <a:ext cx="9144000" cy="107154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Группа из 6 класса  – </a:t>
            </a:r>
            <a:r>
              <a:rPr lang="ru-RU" b="1" dirty="0" smtClean="0">
                <a:solidFill>
                  <a:srgbClr val="FF0000"/>
                </a:solidFill>
              </a:rPr>
              <a:t>выпускники 1992 г. </a:t>
            </a:r>
            <a:r>
              <a:rPr lang="ru-RU" dirty="0" err="1" smtClean="0">
                <a:solidFill>
                  <a:srgbClr val="FF0000"/>
                </a:solidFill>
              </a:rPr>
              <a:t>Кл.руководитель</a:t>
            </a:r>
            <a:r>
              <a:rPr lang="ru-RU" dirty="0" smtClean="0">
                <a:solidFill>
                  <a:srgbClr val="FF0000"/>
                </a:solidFill>
              </a:rPr>
              <a:t> –Гунько А.В.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1138" name="Picture 2" descr="https://ia124.mycdn.me/image?t=3&amp;bid=448659062217&amp;id=448659062217&amp;plc=WEB&amp;tkn=*CdeJ3F99fRd1ftM5_jBnmXg1bM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57826"/>
            <a:ext cx="8229600" cy="150017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Встреча с выпускниками 1992 года: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sz="2700" dirty="0" smtClean="0">
                <a:solidFill>
                  <a:srgbClr val="FF0000"/>
                </a:solidFill>
              </a:rPr>
              <a:t>Алеша Паршин, Алеша Швец, Алеша Липковский. Кл.Руководитель Балагурова Н.М.</a:t>
            </a:r>
            <a:endParaRPr lang="ru-RU" sz="27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Михайловна\Pictures\2016-07-10 1994\1994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</p:spPr>
      </p:pic>
      <p:sp>
        <p:nvSpPr>
          <p:cNvPr id="7" name="Заголовок 4"/>
          <p:cNvSpPr txBox="1">
            <a:spLocks/>
          </p:cNvSpPr>
          <p:nvPr/>
        </p:nvSpPr>
        <p:spPr>
          <a:xfrm>
            <a:off x="1857356" y="5934670"/>
            <a:ext cx="5552610" cy="92333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Выпуск 1994 года</a:t>
            </a:r>
            <a:endParaRPr kumimoji="0" lang="ru-RU" sz="54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340768"/>
            <a:ext cx="7835821" cy="528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4"/>
          <p:cNvSpPr txBox="1">
            <a:spLocks noGrp="1"/>
          </p:cNvSpPr>
          <p:nvPr>
            <p:ph type="title"/>
          </p:nvPr>
        </p:nvSpPr>
        <p:spPr>
          <a:xfrm>
            <a:off x="1795696" y="384473"/>
            <a:ext cx="5552610" cy="92333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Выпуск </a:t>
            </a:r>
            <a:r>
              <a:rPr kumimoji="0" lang="ru-RU" sz="5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1995 </a:t>
            </a:r>
            <a:r>
              <a:rPr kumimoji="0" lang="ru-RU" sz="5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года</a:t>
            </a:r>
            <a:endParaRPr kumimoji="0" lang="ru-RU" sz="54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4"/>
          <p:cNvSpPr txBox="1">
            <a:spLocks/>
          </p:cNvSpPr>
          <p:nvPr/>
        </p:nvSpPr>
        <p:spPr>
          <a:xfrm>
            <a:off x="1714480" y="0"/>
            <a:ext cx="5552610" cy="92333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Выпуск 1995 года</a:t>
            </a:r>
            <a:endParaRPr kumimoji="0" lang="ru-RU" sz="54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Содержимое 3" descr="Это Досатуй или Кличка я не знаю.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 l="4628" r="4628"/>
          <a:stretch>
            <a:fillRect/>
          </a:stretch>
        </p:blipFill>
        <p:spPr>
          <a:xfrm>
            <a:off x="0" y="-1"/>
            <a:ext cx="9144000" cy="6858001"/>
          </a:xfrm>
        </p:spPr>
      </p:pic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8579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Школьники учились в здании ж/д депо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4294967295"/>
          </p:nvPr>
        </p:nvSpPr>
        <p:spPr>
          <a:xfrm>
            <a:off x="0" y="5929330"/>
            <a:ext cx="9144000" cy="92867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Фотографию прислал Шестаков (Шумский) Владимир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 (13)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30000"/>
          </a:blip>
          <a:stretch>
            <a:fillRect/>
          </a:stretch>
        </p:blipFill>
        <p:spPr>
          <a:xfrm>
            <a:off x="0" y="0"/>
            <a:ext cx="6096000" cy="3810000"/>
          </a:xfrm>
        </p:spPr>
      </p:pic>
      <p:pic>
        <p:nvPicPr>
          <p:cNvPr id="5" name="Содержимое 3" descr="image (12).jpg"/>
          <p:cNvPicPr>
            <a:picLocks noChangeAspect="1"/>
          </p:cNvPicPr>
          <p:nvPr/>
        </p:nvPicPr>
        <p:blipFill>
          <a:blip r:embed="rId3" cstate="print">
            <a:lum bright="40000" contrast="40000"/>
          </a:blip>
          <a:stretch>
            <a:fillRect/>
          </a:stretch>
        </p:blipFill>
        <p:spPr>
          <a:xfrm>
            <a:off x="3048000" y="3048000"/>
            <a:ext cx="6096000" cy="3810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072198" y="0"/>
            <a:ext cx="3071802" cy="371475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Учитель начальных классов – Лапердина Людмила Николаевна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Михайловна\Pictures\2016-07-10 1983\2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35834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286388"/>
            <a:ext cx="9429784" cy="1571612"/>
          </a:xfrm>
        </p:spPr>
        <p:txBody>
          <a:bodyPr>
            <a:normAutofit/>
          </a:bodyPr>
          <a:lstStyle/>
          <a:p>
            <a:r>
              <a:rPr lang="ru-RU" sz="3200" dirty="0" err="1" smtClean="0">
                <a:solidFill>
                  <a:srgbClr val="FF0000"/>
                </a:solidFill>
              </a:rPr>
              <a:t>Кл.руководители</a:t>
            </a:r>
            <a:r>
              <a:rPr lang="ru-RU" sz="3200" dirty="0" smtClean="0">
                <a:solidFill>
                  <a:srgbClr val="FF0000"/>
                </a:solidFill>
              </a:rPr>
              <a:t>- Балагурова Н.М, Сидякина С.П., Федурин В.М..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1795696" y="384473"/>
            <a:ext cx="5552610" cy="92333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Выпуск 1999 года</a:t>
            </a:r>
            <a:endParaRPr kumimoji="0" lang="ru-RU" sz="54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Михайловна\Desktop\через 15 ле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5286388"/>
            <a:ext cx="8686800" cy="1571612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15 лет...и снова вместе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17" descr="шк.jpg"/>
          <p:cNvPicPr>
            <a:picLocks noChangeAspect="1"/>
          </p:cNvPicPr>
          <p:nvPr/>
        </p:nvPicPr>
        <p:blipFill>
          <a:blip r:embed="rId2" cstate="print"/>
          <a:srcRect l="5468" b="19791"/>
          <a:stretch>
            <a:fillRect/>
          </a:stretch>
        </p:blipFill>
        <p:spPr>
          <a:xfrm>
            <a:off x="0" y="1039095"/>
            <a:ext cx="9144000" cy="5818906"/>
          </a:xfrm>
          <a:prstGeom prst="rect">
            <a:avLst/>
          </a:prstGeom>
        </p:spPr>
      </p:pic>
      <p:sp>
        <p:nvSpPr>
          <p:cNvPr id="5" name="Заголовок 10"/>
          <p:cNvSpPr txBox="1">
            <a:spLocks noGrp="1"/>
          </p:cNvSpPr>
          <p:nvPr>
            <p:ph type="title"/>
          </p:nvPr>
        </p:nvSpPr>
        <p:spPr>
          <a:xfrm>
            <a:off x="0" y="0"/>
            <a:ext cx="8953541" cy="92333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Встреча выпускников 1999 г.</a:t>
            </a:r>
            <a:endParaRPr kumimoji="0" lang="ru-RU" sz="54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Михайловна\Pictures\2016-07-10 1998,2000\1998,2000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0"/>
            <a:ext cx="9584562" cy="68468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4346" y="5357826"/>
            <a:ext cx="9644130" cy="150017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                            (2000г.)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>Классный руководитель Борщева Наталья Евгеньевна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1214414" y="5357826"/>
            <a:ext cx="5552610" cy="92333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Выпуск 1998 года</a:t>
            </a:r>
            <a:endParaRPr kumimoji="0" lang="ru-RU" sz="54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2" descr="D:\Моя музыка 2 Зарубежка\Мои рисунки\15.10.2010(2)\SDC18534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 l="16846" r="5518" b="30305"/>
          <a:stretch>
            <a:fillRect/>
          </a:stretch>
        </p:blipFill>
        <p:spPr bwMode="auto">
          <a:xfrm>
            <a:off x="285720" y="1285860"/>
            <a:ext cx="8643937" cy="521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 txBox="1">
            <a:spLocks/>
          </p:cNvSpPr>
          <p:nvPr/>
        </p:nvSpPr>
        <p:spPr>
          <a:xfrm>
            <a:off x="1795696" y="384473"/>
            <a:ext cx="5552610" cy="92333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Выпуск 2000 года</a:t>
            </a:r>
            <a:endParaRPr kumimoji="0" lang="ru-RU" sz="54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dg53.mycdn.me/image?t=3&amp;bid=804067655469&amp;id=804067655469&amp;plc=WEB&amp;tkn=*Th2e-wixsm3tm-IAz7Mu94CDHh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25066" cy="71438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Выпускники 2000 года встретились через 15 лет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 (7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235492"/>
            <a:ext cx="8380773" cy="5408218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380596" y="455005"/>
            <a:ext cx="707764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Выпуск 2001 года в начальной школе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Михайловна\Pictures\2016-07-10 2001\2001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4034"/>
            <a:ext cx="9143999" cy="698485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00636"/>
            <a:ext cx="9358346" cy="185736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sz="3100" dirty="0" smtClean="0">
                <a:solidFill>
                  <a:srgbClr val="FF0000"/>
                </a:solidFill>
              </a:rPr>
              <a:t> классный руководитель Федурин Виктор Михайлович, учителя: Коржавина С.А., Перминова Л.И., Баранникова н.Г., Балагурова Н.М., Швецова Я.В., Кузнецов Н.В.</a:t>
            </a:r>
            <a:endParaRPr lang="ru-RU" sz="3100" dirty="0">
              <a:solidFill>
                <a:srgbClr val="FF0000"/>
              </a:solidFill>
            </a:endParaRPr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2214546" y="4786322"/>
            <a:ext cx="5552610" cy="92333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Выпуск 2001 года</a:t>
            </a:r>
            <a:endParaRPr kumimoji="0" lang="ru-RU" sz="54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ихайловна\Pictures\2016-07-10 2002\2002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0"/>
            <a:ext cx="5197475" cy="6858000"/>
          </a:xfrm>
          <a:prstGeom prst="rect">
            <a:avLst/>
          </a:prstGeom>
          <a:noFill/>
        </p:spPr>
      </p:pic>
      <p:sp>
        <p:nvSpPr>
          <p:cNvPr id="3" name="Заголовок 4"/>
          <p:cNvSpPr txBox="1">
            <a:spLocks/>
          </p:cNvSpPr>
          <p:nvPr/>
        </p:nvSpPr>
        <p:spPr>
          <a:xfrm>
            <a:off x="5786446" y="1214422"/>
            <a:ext cx="3357554" cy="178595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Выпуск</a:t>
            </a:r>
            <a:r>
              <a:rPr kumimoji="0" lang="ru-RU" sz="5400" b="1" i="0" u="none" strike="noStrike" kern="1200" cap="none" spc="50" normalizeH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2002</a:t>
            </a:r>
            <a:r>
              <a:rPr kumimoji="0" lang="ru-RU" sz="5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года</a:t>
            </a:r>
            <a:endParaRPr kumimoji="0" lang="ru-RU" sz="54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43636" y="274638"/>
            <a:ext cx="2543164" cy="522606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Первый выпуск школы -1961 года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Михайловна\Desktop\летопись школы\исторические приказы\первый выпуск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5268" y="0"/>
            <a:ext cx="5164054" cy="68542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Михайловна\Pictures\2016-07-10 2003\2003 001.jpg"/>
          <p:cNvPicPr>
            <a:picLocks noChangeAspect="1" noChangeArrowheads="1"/>
          </p:cNvPicPr>
          <p:nvPr/>
        </p:nvPicPr>
        <p:blipFill>
          <a:blip r:embed="rId2" cstate="print"/>
          <a:srcRect r="17187" b="5208"/>
          <a:stretch>
            <a:fillRect/>
          </a:stretch>
        </p:blipFill>
        <p:spPr bwMode="auto">
          <a:xfrm>
            <a:off x="642910" y="-10807"/>
            <a:ext cx="8001023" cy="6868807"/>
          </a:xfrm>
          <a:prstGeom prst="rect">
            <a:avLst/>
          </a:prstGeom>
          <a:noFill/>
        </p:spPr>
      </p:pic>
      <p:sp>
        <p:nvSpPr>
          <p:cNvPr id="4" name="Заголовок 4"/>
          <p:cNvSpPr txBox="1">
            <a:spLocks/>
          </p:cNvSpPr>
          <p:nvPr/>
        </p:nvSpPr>
        <p:spPr>
          <a:xfrm>
            <a:off x="1928794" y="285728"/>
            <a:ext cx="5552610" cy="92333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Выпуск 2003 года</a:t>
            </a:r>
            <a:endParaRPr kumimoji="0" lang="ru-RU" sz="54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4514" name="Picture 2" descr="https://dg53.mycdn.me/image?t=3&amp;bid=804056218413&amp;id=804056218413&amp;plc=WEB&amp;tkn=*ZBD6p3DVEfBw57FP3RtCLhlAREM"/>
          <p:cNvPicPr>
            <a:picLocks noChangeAspect="1" noChangeArrowheads="1"/>
          </p:cNvPicPr>
          <p:nvPr/>
        </p:nvPicPr>
        <p:blipFill>
          <a:blip r:embed="rId2" cstate="print"/>
          <a:srcRect l="7693" r="10257"/>
          <a:stretch>
            <a:fillRect/>
          </a:stretch>
        </p:blipFill>
        <p:spPr bwMode="auto">
          <a:xfrm>
            <a:off x="0" y="-1"/>
            <a:ext cx="9144000" cy="697530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11288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Встреча выпуска 2003 года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age (19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7892" r="9611"/>
          <a:stretch>
            <a:fillRect/>
          </a:stretch>
        </p:blipFill>
        <p:spPr>
          <a:xfrm>
            <a:off x="0" y="0"/>
            <a:ext cx="6046735" cy="4168773"/>
          </a:xfrm>
        </p:spPr>
      </p:pic>
      <p:sp>
        <p:nvSpPr>
          <p:cNvPr id="6" name="Заголовок 4"/>
          <p:cNvSpPr>
            <a:spLocks noGrp="1"/>
          </p:cNvSpPr>
          <p:nvPr>
            <p:ph type="title"/>
          </p:nvPr>
        </p:nvSpPr>
        <p:spPr>
          <a:xfrm>
            <a:off x="6002691" y="260648"/>
            <a:ext cx="314130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Выпуск </a:t>
            </a:r>
            <a:b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2004 года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Содержимое 3" descr="image (21).jpg"/>
          <p:cNvPicPr>
            <a:picLocks noChangeAspect="1"/>
          </p:cNvPicPr>
          <p:nvPr/>
        </p:nvPicPr>
        <p:blipFill>
          <a:blip r:embed="rId3" cstate="print"/>
          <a:srcRect l="7678" t="20100"/>
          <a:stretch>
            <a:fillRect/>
          </a:stretch>
        </p:blipFill>
        <p:spPr>
          <a:xfrm>
            <a:off x="0" y="4581128"/>
            <a:ext cx="3390737" cy="1999124"/>
          </a:xfrm>
          <a:prstGeom prst="rect">
            <a:avLst/>
          </a:prstGeom>
        </p:spPr>
      </p:pic>
      <p:pic>
        <p:nvPicPr>
          <p:cNvPr id="9" name="Содержимое 5" descr="image (22)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rcRect l="2407" r="12110" b="40868"/>
          <a:stretch>
            <a:fillRect/>
          </a:stretch>
        </p:blipFill>
        <p:spPr>
          <a:xfrm>
            <a:off x="3203848" y="3451012"/>
            <a:ext cx="5940152" cy="3406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и документы\Мои рисунки\Выпуск 2004\Изображение 19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57158" y="5500702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Встреча выпускников 2004 года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15" descr="дом.jpg"/>
          <p:cNvPicPr>
            <a:picLocks noChangeAspect="1"/>
          </p:cNvPicPr>
          <p:nvPr/>
        </p:nvPicPr>
        <p:blipFill>
          <a:blip r:embed="rId2" cstate="print"/>
          <a:srcRect b="10145"/>
          <a:stretch>
            <a:fillRect/>
          </a:stretch>
        </p:blipFill>
        <p:spPr>
          <a:xfrm>
            <a:off x="-22575" y="680524"/>
            <a:ext cx="9166575" cy="6177476"/>
          </a:xfrm>
          <a:prstGeom prst="rect">
            <a:avLst/>
          </a:prstGeom>
        </p:spPr>
      </p:pic>
      <p:sp>
        <p:nvSpPr>
          <p:cNvPr id="6" name="Заголовок 10"/>
          <p:cNvSpPr txBox="1">
            <a:spLocks noGrp="1"/>
          </p:cNvSpPr>
          <p:nvPr>
            <p:ph type="title"/>
          </p:nvPr>
        </p:nvSpPr>
        <p:spPr>
          <a:xfrm>
            <a:off x="323528" y="0"/>
            <a:ext cx="8229600" cy="9233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Встреча через 10 лет</a:t>
            </a:r>
            <a:endParaRPr kumimoji="0" lang="ru-RU" sz="54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сосед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Содержимое 7" descr="мальчи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Заголовок 10"/>
          <p:cNvSpPr txBox="1">
            <a:spLocks/>
          </p:cNvSpPr>
          <p:nvPr/>
        </p:nvSpPr>
        <p:spPr>
          <a:xfrm>
            <a:off x="467544" y="0"/>
            <a:ext cx="7770589" cy="92333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Встреча одноклассников</a:t>
            </a:r>
            <a:endParaRPr kumimoji="0" lang="ru-RU" sz="54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963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" name="Picture 5" descr="C:\Users\ScherbakovaZI\Desktop\фото\IMG_20151011_124426_14.jpg"/>
          <p:cNvPicPr>
            <a:picLocks noChangeAspect="1" noChangeArrowheads="1"/>
          </p:cNvPicPr>
          <p:nvPr/>
        </p:nvPicPr>
        <p:blipFill>
          <a:blip r:embed="rId2" cstate="print"/>
          <a:srcRect l="18683" t="8000"/>
          <a:stretch>
            <a:fillRect/>
          </a:stretch>
        </p:blipFill>
        <p:spPr bwMode="auto">
          <a:xfrm>
            <a:off x="0" y="0"/>
            <a:ext cx="9144000" cy="6902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4"/>
          <p:cNvSpPr txBox="1">
            <a:spLocks/>
          </p:cNvSpPr>
          <p:nvPr/>
        </p:nvSpPr>
        <p:spPr>
          <a:xfrm>
            <a:off x="1763688" y="0"/>
            <a:ext cx="5552610" cy="92333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Выпуск 2005 года</a:t>
            </a:r>
            <a:endParaRPr kumimoji="0" lang="ru-RU" sz="54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 (18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5" y="1285860"/>
            <a:ext cx="8572523" cy="5572140"/>
          </a:xfrm>
        </p:spPr>
      </p:pic>
      <p:sp>
        <p:nvSpPr>
          <p:cNvPr id="6" name="Заголовок 4"/>
          <p:cNvSpPr>
            <a:spLocks noGrp="1"/>
          </p:cNvSpPr>
          <p:nvPr>
            <p:ph type="title"/>
          </p:nvPr>
        </p:nvSpPr>
        <p:spPr>
          <a:xfrm>
            <a:off x="1785918" y="357166"/>
            <a:ext cx="55526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Выпуск 2006 года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Михайловна\Pictures\2016-07-10 выпуск 2007\выпуск 2007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91033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0004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Выпуск 2007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b6F_ulV0L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1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28794" y="0"/>
            <a:ext cx="55526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Выпуск 2007 года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Documents and Settings\User\Рабочий стол\2015-10-14\2-ой выпуск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30000"/>
          </a:blip>
          <a:srcRect b="27819"/>
          <a:stretch>
            <a:fillRect/>
          </a:stretch>
        </p:blipFill>
        <p:spPr bwMode="auto">
          <a:xfrm>
            <a:off x="0" y="0"/>
            <a:ext cx="6215074" cy="657227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839185" y="1643050"/>
            <a:ext cx="330481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Выпуск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1963 года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 (20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6667"/>
          <a:stretch>
            <a:fillRect/>
          </a:stretch>
        </p:blipFill>
        <p:spPr>
          <a:xfrm>
            <a:off x="285720" y="1142984"/>
            <a:ext cx="8572560" cy="5357850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857356" y="214290"/>
            <a:ext cx="55526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Выпуск 2008 года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 (14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1103111"/>
            <a:ext cx="7786742" cy="5754889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571604" y="285728"/>
            <a:ext cx="55526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Выпуск 2009 года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Фотки\Выпускной 2010\DSC08100.JPG"/>
          <p:cNvPicPr>
            <a:picLocks noChangeAspect="1" noChangeArrowheads="1"/>
          </p:cNvPicPr>
          <p:nvPr/>
        </p:nvPicPr>
        <p:blipFill>
          <a:blip r:embed="rId2" cstate="print"/>
          <a:srcRect l="3691" t="13795" r="-1118" b="6341"/>
          <a:stretch>
            <a:fillRect/>
          </a:stretch>
        </p:blipFill>
        <p:spPr bwMode="auto">
          <a:xfrm>
            <a:off x="428596" y="1285860"/>
            <a:ext cx="8715404" cy="5357850"/>
          </a:xfrm>
          <a:prstGeom prst="rect">
            <a:avLst/>
          </a:prstGeom>
          <a:noFill/>
        </p:spPr>
      </p:pic>
      <p:sp>
        <p:nvSpPr>
          <p:cNvPr id="7" name="Заголовок 4"/>
          <p:cNvSpPr>
            <a:spLocks noGrp="1"/>
          </p:cNvSpPr>
          <p:nvPr>
            <p:ph type="title"/>
          </p:nvPr>
        </p:nvSpPr>
        <p:spPr>
          <a:xfrm>
            <a:off x="1857356" y="285728"/>
            <a:ext cx="55526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Выпуск 2010 года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31241" cy="7035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4"/>
          <p:cNvSpPr txBox="1">
            <a:spLocks/>
          </p:cNvSpPr>
          <p:nvPr/>
        </p:nvSpPr>
        <p:spPr>
          <a:xfrm>
            <a:off x="1857356" y="285728"/>
            <a:ext cx="5552610" cy="92333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Выпуск 2011 года</a:t>
            </a:r>
            <a:endParaRPr kumimoji="0" lang="ru-RU" sz="54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https://uld5.mycdn.me/image?t=0&amp;bid=428534849621&amp;id=428534849621&amp;plc=WEB&amp;tkn=*_IiOmGF72MdrTuTzDc_Je2fiVh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 txBox="1">
            <a:spLocks/>
          </p:cNvSpPr>
          <p:nvPr/>
        </p:nvSpPr>
        <p:spPr>
          <a:xfrm>
            <a:off x="1857356" y="428604"/>
            <a:ext cx="5552610" cy="92333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Выпуск 2012 года</a:t>
            </a:r>
            <a:endParaRPr kumimoji="0" lang="ru-RU" sz="54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 (15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1232257"/>
            <a:ext cx="7500990" cy="5625743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14480" y="285728"/>
            <a:ext cx="55526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Выпуск 2013 года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age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9618" r="13390" b="5155"/>
          <a:stretch>
            <a:fillRect/>
          </a:stretch>
        </p:blipFill>
        <p:spPr>
          <a:xfrm>
            <a:off x="1331640" y="1025352"/>
            <a:ext cx="6312985" cy="5832648"/>
          </a:xfrm>
        </p:spPr>
      </p:pic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1835696" y="0"/>
            <a:ext cx="55526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Выпуск 2014 года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 (16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6950" r="9460"/>
          <a:stretch>
            <a:fillRect/>
          </a:stretch>
        </p:blipFill>
        <p:spPr>
          <a:xfrm>
            <a:off x="1043608" y="1052736"/>
            <a:ext cx="7531588" cy="5805264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85918" y="0"/>
            <a:ext cx="55526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Выпуск 2015 года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Рисунок 5"/>
          <p:cNvSpPr>
            <a:spLocks noGrp="1"/>
          </p:cNvSpPr>
          <p:nvPr>
            <p:ph type="pic" idx="1"/>
          </p:nvPr>
        </p:nvSpPr>
        <p:spPr/>
      </p:sp>
      <p:pic>
        <p:nvPicPr>
          <p:cNvPr id="1026" name="Picture 2" descr="C:\Users\Михайловна\Desktop\летопись школы\выпуск 2015 и первач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1792288" y="6072206"/>
            <a:ext cx="6923116" cy="78579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Выпуск 2015 и первоклассники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ag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7000" t="2518" r="3000" b="8373"/>
          <a:stretch>
            <a:fillRect/>
          </a:stretch>
        </p:blipFill>
        <p:spPr>
          <a:xfrm>
            <a:off x="-99305" y="0"/>
            <a:ext cx="9243305" cy="6863844"/>
          </a:xfrm>
        </p:spPr>
      </p:pic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1835696" y="0"/>
            <a:ext cx="55526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Выпуск 2016 года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2015-10-14\2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5491221" cy="646275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429256" y="0"/>
            <a:ext cx="330481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Выпуск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1964 года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7" name="Picture 3" descr="C:\Documents and Settings\User\Рабочий стол\2015-10-14\3-ий вып.jpg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 b="17815"/>
          <a:stretch>
            <a:fillRect/>
          </a:stretch>
        </p:blipFill>
        <p:spPr bwMode="auto">
          <a:xfrm>
            <a:off x="4796015" y="1714464"/>
            <a:ext cx="4347985" cy="514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выпуск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 rot="20604225">
            <a:off x="4599882" y="2280505"/>
            <a:ext cx="330796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Продолжение</a:t>
            </a:r>
          </a:p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следует…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Содержимое 3" descr="60г вся школа в походе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 t="2350" b="2350"/>
          <a:stretch>
            <a:fillRect/>
          </a:stretch>
        </p:blipFill>
        <p:spPr>
          <a:xfrm>
            <a:off x="0" y="0"/>
            <a:ext cx="9144000" cy="7286604"/>
          </a:xfr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5486400" cy="128586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err="1" smtClean="0">
                <a:solidFill>
                  <a:srgbClr val="FF0000"/>
                </a:solidFill>
              </a:rPr>
              <a:t>Досатуйские</a:t>
            </a:r>
            <a:r>
              <a:rPr lang="ru-RU" dirty="0" smtClean="0">
                <a:solidFill>
                  <a:srgbClr val="FF0000"/>
                </a:solidFill>
              </a:rPr>
              <a:t> школьники в походе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0" y="6215082"/>
            <a:ext cx="9144000" cy="1000132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Фотографию прислал Шестаков (Шумский) Владимир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1107</TotalTime>
  <Words>411</Words>
  <Application>Microsoft Office PowerPoint</Application>
  <PresentationFormat>Экран (4:3)</PresentationFormat>
  <Paragraphs>110</Paragraphs>
  <Slides>80</Slides>
  <Notes>3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80</vt:i4>
      </vt:variant>
    </vt:vector>
  </HeadingPairs>
  <TitlesOfParts>
    <vt:vector size="81" baseType="lpstr">
      <vt:lpstr>Тема Office</vt:lpstr>
      <vt:lpstr>Слайд 1</vt:lpstr>
      <vt:lpstr>Слайд 2</vt:lpstr>
      <vt:lpstr>Слайд 3</vt:lpstr>
      <vt:lpstr>Первые ученики Досатуйской  школы,  учившиеся в доме на ж/д  1957- 1960гг. </vt:lpstr>
      <vt:lpstr>Школьники учились в здании ж/д депо</vt:lpstr>
      <vt:lpstr>Первый выпуск школы -1961 года</vt:lpstr>
      <vt:lpstr>Слайд 7</vt:lpstr>
      <vt:lpstr>Слайд 8</vt:lpstr>
      <vt:lpstr>Досатуйские школьники в походе</vt:lpstr>
      <vt:lpstr>Пятый класс 1961 года заработал переходящий вымпел Первый ряд один -?   Второй ряд: Вторая Макушева Галя,  Маркова Валя,Четвертый Щербаков Миша, Пятая в очках Иванова Галя, Седьмая Корчанова Оля, МарковцеваТамара Третий ряд:  Корчанов Гена, Золотухин Гоша, Пятый Чипизубов Сергей, шестой Фунтусов Валя, Восьмая Шнырева Нина, возле стены с закрытым рукой ртом Федореев Василий.   Сверху пионервожатая  - </vt:lpstr>
      <vt:lpstr>Классный  руководитель 6 "а" класса 1962г.  Михаил  Тимофеевич  Шайкин - учитель русского  языка и литературы  Первый ряд за ним:  вторая Макушева Галя, третья Иванова Галя  Третий ряд: Шнырева Нина, Золотухина Рая, третья Корчанова Оля, Крутова  Валя и  Банщикова Люда, пятая Марковцева Тамара , шестая Налимова Люда, седьмая Каевич Маша Четвертый ряд: Перебоев Виктор, Последний ряд -   Щербаков  Петя,  Ченских  Владимир,  Лесков  Виктор , Вишняков  Геннадий , Щербаков  Миша ,  Фунтусов  Валя, Чипизубов  Толя,  Фунтусов  Сергей,  Корчанов  Геннадий,  впереди  Геннадия   Тимофеев  Валерий.     </vt:lpstr>
      <vt:lpstr>Поход 8 класса 1965г.</vt:lpstr>
      <vt:lpstr>В центре – Шестаков (Шумский) Владимир</vt:lpstr>
      <vt:lpstr>В походе 8 класс 1965 г. второй ряд , слева направо Шнырева Нина, Марковцева Тамара , Лескова Алла, впереди : Корчанова Оля, Быкова Люба , Мележик Алла , Леонтьева Люда</vt:lpstr>
      <vt:lpstr>Выпуск 1968 года  Кл.руководитель Барабанова А.И.</vt:lpstr>
      <vt:lpstr>Выпуск 1968 года Учителя:  Барабанова А.И., Жогина С.И., Сафронова Л.П.,  Епифанцев М.И., Стромилов А.И.</vt:lpstr>
      <vt:lpstr>Выпуск 1969 года</vt:lpstr>
      <vt:lpstr>Слайд 18</vt:lpstr>
      <vt:lpstr>Слайд 19</vt:lpstr>
      <vt:lpstr>Слайд 20</vt:lpstr>
      <vt:lpstr>Слайд 21</vt:lpstr>
      <vt:lpstr>Слайд 22</vt:lpstr>
      <vt:lpstr>Выпуск 1974 года</vt:lpstr>
      <vt:lpstr>Встреча через 30 лет</vt:lpstr>
      <vt:lpstr>Слайд 25</vt:lpstr>
      <vt:lpstr>Встреча через 40 лет</vt:lpstr>
      <vt:lpstr>Выпуск 1975 года</vt:lpstr>
      <vt:lpstr>Слайд 28</vt:lpstr>
      <vt:lpstr>  Выпуск 1977 года: 1ряд: Постникова Лидия , Бугаева Людмила , Ярославцева Ирина, 1 учительница  Клавдия  Алексеевна ,  Валентина Ратнер (Лубченко) ,  Постникова Татьяна , Пряженникова Ирина ,Гладышева Света  2ряд : Золотухина Марина , ? , Тюкавкина Татьяна , Шаманская Екатерина , Бирюкова  Наташа, Белимова  Наташа, Козьмина Надежда  ,? , Котова Лариса , 3 ряд : Макушев Игорь , Бронников Виктор,   Шестаков Леонид , Иванов Юрий , Щёголев  Юрий , Глотов  Владимир,  Лопатин Сергей , Романов Юрий , Петров  Николай .</vt:lpstr>
      <vt:lpstr>Встреча выпускников 1977 года</vt:lpstr>
      <vt:lpstr>Выпуск 1978 года</vt:lpstr>
      <vt:lpstr>Встреча выпуска 1979 года  Через 35 лет</vt:lpstr>
      <vt:lpstr>Слайд 33</vt:lpstr>
      <vt:lpstr>Выпуск 1981 года</vt:lpstr>
      <vt:lpstr>Выпуск 1981 года</vt:lpstr>
      <vt:lpstr>Выпуск  8 класса  1984 года</vt:lpstr>
      <vt:lpstr>Выпуск 1985 года</vt:lpstr>
      <vt:lpstr>Слайд 38</vt:lpstr>
      <vt:lpstr>Слайд 39</vt:lpstr>
      <vt:lpstr>Выпуск 8 класс 1986 года</vt:lpstr>
      <vt:lpstr>Выпуск 1988 года</vt:lpstr>
      <vt:lpstr>Выпуск 1989 года</vt:lpstr>
      <vt:lpstr>Выпуск 1990 года</vt:lpstr>
      <vt:lpstr>Встреча через 25 лет </vt:lpstr>
      <vt:lpstr>Группа из 6 класса  – выпускники 1992 г. Кл.руководитель –Гунько А.В.</vt:lpstr>
      <vt:lpstr>Встреча с выпускниками 1992 года:  Алеша Паршин, Алеша Швец, Алеша Липковский. Кл.Руководитель Балагурова Н.М.</vt:lpstr>
      <vt:lpstr>Слайд 47</vt:lpstr>
      <vt:lpstr>Выпуск 1995 года</vt:lpstr>
      <vt:lpstr>Слайд 49</vt:lpstr>
      <vt:lpstr>Учитель начальных классов – Лапердина Людмила Николаевна</vt:lpstr>
      <vt:lpstr>Кл.руководители- Балагурова Н.М, Сидякина С.П., Федурин В.М..</vt:lpstr>
      <vt:lpstr>15 лет...и снова вместе</vt:lpstr>
      <vt:lpstr>Встреча выпускников 1999 г.</vt:lpstr>
      <vt:lpstr>                                                      (2000г.) Классный руководитель Борщева Наталья Евгеньевна</vt:lpstr>
      <vt:lpstr>Слайд 55</vt:lpstr>
      <vt:lpstr>Выпускники 2000 года встретились через 15 лет</vt:lpstr>
      <vt:lpstr>Выпуск 2001 года в начальной школе</vt:lpstr>
      <vt:lpstr>  классный руководитель Федурин Виктор Михайлович, учителя: Коржавина С.А., Перминова Л.И., Баранникова н.Г., Балагурова Н.М., Швецова Я.В., Кузнецов Н.В.</vt:lpstr>
      <vt:lpstr>Слайд 59</vt:lpstr>
      <vt:lpstr>Слайд 60</vt:lpstr>
      <vt:lpstr>Встреча выпуска 2003 года</vt:lpstr>
      <vt:lpstr>Выпуск  2004 года</vt:lpstr>
      <vt:lpstr>Встреча выпускников 2004 года</vt:lpstr>
      <vt:lpstr>Встреча через 10 лет</vt:lpstr>
      <vt:lpstr>Слайд 65</vt:lpstr>
      <vt:lpstr>Слайд 66</vt:lpstr>
      <vt:lpstr>Выпуск 2006 года</vt:lpstr>
      <vt:lpstr>Выпуск 2007</vt:lpstr>
      <vt:lpstr>Выпуск 2007 года</vt:lpstr>
      <vt:lpstr>Выпуск 2008 года</vt:lpstr>
      <vt:lpstr>Выпуск 2009 года</vt:lpstr>
      <vt:lpstr>Выпуск 2010 года</vt:lpstr>
      <vt:lpstr>Слайд 73</vt:lpstr>
      <vt:lpstr>Слайд 74</vt:lpstr>
      <vt:lpstr>Выпуск 2013 года</vt:lpstr>
      <vt:lpstr>Выпуск 2014 года</vt:lpstr>
      <vt:lpstr>Выпуск 2015 года</vt:lpstr>
      <vt:lpstr>Слайд 78</vt:lpstr>
      <vt:lpstr>Выпуск 2016 года</vt:lpstr>
      <vt:lpstr>Слайд 80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Михайловна</cp:lastModifiedBy>
  <cp:revision>124</cp:revision>
  <dcterms:created xsi:type="dcterms:W3CDTF">2015-10-16T17:36:48Z</dcterms:created>
  <dcterms:modified xsi:type="dcterms:W3CDTF">2016-07-11T13:42:02Z</dcterms:modified>
</cp:coreProperties>
</file>