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70" r:id="rId13"/>
    <p:sldId id="271" r:id="rId14"/>
    <p:sldId id="272" r:id="rId15"/>
    <p:sldId id="266" r:id="rId16"/>
    <p:sldId id="267" r:id="rId17"/>
    <p:sldId id="274" r:id="rId18"/>
    <p:sldId id="268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28" autoAdjust="0"/>
  </p:normalViewPr>
  <p:slideViewPr>
    <p:cSldViewPr>
      <p:cViewPr varScale="1">
        <p:scale>
          <a:sx n="67" d="100"/>
          <a:sy n="67" d="100"/>
        </p:scale>
        <p:origin x="-5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10795-739A-4DD4-868F-94800E64406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A27E8-3468-49ED-8722-53D8332B9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User\Рабочий стол\85266468_3140201_0fd82cf71e75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9806" y="0"/>
            <a:ext cx="6174648" cy="3071810"/>
          </a:xfrm>
          <a:prstGeom prst="rect">
            <a:avLst/>
          </a:prstGeom>
          <a:noFill/>
        </p:spPr>
      </p:pic>
      <p:pic>
        <p:nvPicPr>
          <p:cNvPr id="6" name="Рисунок 5" descr="C:\Documents and Settings\User\Рабочий стол\mbou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44000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251520" y="188640"/>
            <a:ext cx="4608512" cy="220486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Летопись Досатуйской средней</a:t>
            </a:r>
            <a:endParaRPr lang="ru-RU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612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общеобразовательной школы</a:t>
            </a:r>
            <a:endParaRPr lang="ru-RU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612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5004048" y="1124744"/>
            <a:ext cx="4139952" cy="126876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Школа сегодня…</a:t>
            </a:r>
            <a:endParaRPr lang="ru-RU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612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то Досатуй\DSCF6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1089010" y="0"/>
            <a:ext cx="7338997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Методический кабинет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Documents and Settings\User\Рабочий стол\Фото Досатуй\DSCF6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0901" cy="6858000"/>
          </a:xfrm>
          <a:prstGeom prst="rect">
            <a:avLst/>
          </a:prstGeom>
          <a:noFill/>
        </p:spPr>
      </p:pic>
      <p:sp>
        <p:nvSpPr>
          <p:cNvPr id="9" name="Заголовок 10"/>
          <p:cNvSpPr txBox="1">
            <a:spLocks/>
          </p:cNvSpPr>
          <p:nvPr/>
        </p:nvSpPr>
        <p:spPr>
          <a:xfrm>
            <a:off x="251520" y="0"/>
            <a:ext cx="62551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Достижения школы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User\Рабочий стол\Фото Досатуй\DSCF6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323528" y="0"/>
            <a:ext cx="7117012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Пришкольный участок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Documents and Settings\User\Рабочий стол\Фото Досатуй\DSCF6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1259632" y="0"/>
            <a:ext cx="7117012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Пришкольный участок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Documents and Settings\User\Рабочий стол\Фото Досатуй\Фото\фото2\DSCF3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0" y="0"/>
            <a:ext cx="5371407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Школа сегодня…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Михайловна\Мои документы\ФОТО Фестиваль\SAM_0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0"/>
          <p:cNvSpPr txBox="1">
            <a:spLocks/>
          </p:cNvSpPr>
          <p:nvPr/>
        </p:nvSpPr>
        <p:spPr>
          <a:xfrm>
            <a:off x="2267744" y="0"/>
            <a:ext cx="5371407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Школа сегодня…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SAM_0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39637"/>
            <a:ext cx="5357818" cy="401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r="11793"/>
          <a:stretch>
            <a:fillRect/>
          </a:stretch>
        </p:blipFill>
        <p:spPr bwMode="auto">
          <a:xfrm>
            <a:off x="0" y="0"/>
            <a:ext cx="4929190" cy="385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2" descr="G:\DSC02676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11896" t="12369"/>
          <a:stretch>
            <a:fillRect/>
          </a:stretch>
        </p:blipFill>
        <p:spPr bwMode="auto">
          <a:xfrm>
            <a:off x="5072066" y="3820208"/>
            <a:ext cx="4071934" cy="303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SAM_01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0"/>
          <p:cNvSpPr txBox="1">
            <a:spLocks/>
          </p:cNvSpPr>
          <p:nvPr/>
        </p:nvSpPr>
        <p:spPr>
          <a:xfrm>
            <a:off x="1907704" y="0"/>
            <a:ext cx="5371407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Школа сегодня…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Команда Досатуйской школы – участница губернаторского  проекта «Спорт для всех»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87575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7" descr="SDC108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" name="Заголовок 10"/>
          <p:cNvSpPr txBox="1">
            <a:spLocks/>
          </p:cNvSpPr>
          <p:nvPr/>
        </p:nvSpPr>
        <p:spPr>
          <a:xfrm>
            <a:off x="1835696" y="0"/>
            <a:ext cx="5371407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Школа сегодня…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рамк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134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1988840"/>
            <a:ext cx="584352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Продолжение</a:t>
            </a:r>
          </a:p>
          <a:p>
            <a:pPr algn="ctr"/>
            <a:r>
              <a:rPr lang="ru-RU" sz="7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следует…</a:t>
            </a:r>
            <a:endParaRPr lang="ru-RU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2967821" y="0"/>
            <a:ext cx="5957465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Кабинет психолога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ocuments and Settings\Михайловна\Мои документы\112SSCAM\SDC10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1" cy="6858000"/>
          </a:xfrm>
          <a:prstGeom prst="rect">
            <a:avLst/>
          </a:prstGeom>
          <a:noFill/>
        </p:spPr>
      </p:pic>
      <p:sp>
        <p:nvSpPr>
          <p:cNvPr id="4" name="Заголовок 10"/>
          <p:cNvSpPr txBox="1">
            <a:spLocks/>
          </p:cNvSpPr>
          <p:nvPr/>
        </p:nvSpPr>
        <p:spPr>
          <a:xfrm>
            <a:off x="3359211" y="0"/>
            <a:ext cx="5784789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Кабинет биологии</a:t>
            </a:r>
            <a:endParaRPr kumimoji="0" lang="ru-RU" sz="5400" b="1" i="0" u="none" strike="noStrike" kern="1200" cap="none" spc="50" normalizeH="0" baseline="0" noProof="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3062720" y="0"/>
            <a:ext cx="608128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Кабинет географии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179512" y="0"/>
            <a:ext cx="6347251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Кабинет технологии</a:t>
            </a:r>
            <a:endParaRPr kumimoji="0" lang="ru-RU" sz="5400" b="1" i="0" u="none" strike="noStrike" kern="1200" cap="none" spc="50" normalizeH="0" baseline="0" noProof="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Изображение 8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1115616" y="0"/>
            <a:ext cx="712958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Кабинет информатики</a:t>
            </a:r>
            <a:endParaRPr kumimoji="0" lang="ru-RU" sz="5400" b="1" i="0" u="none" strike="noStrike" kern="1200" cap="none" spc="50" normalizeH="0" baseline="0" noProof="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Моя музыка 2 Зарубежка\Мои рисунки\школа\SDC1061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42491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4387122" y="0"/>
            <a:ext cx="4142352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Кабинет</a:t>
            </a:r>
            <a:r>
              <a:rPr kumimoji="0" lang="ru-RU" sz="5400" b="1" i="0" u="none" strike="noStrike" kern="1200" cap="none" spc="50" normalizeH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ИЗО</a:t>
            </a:r>
            <a:endParaRPr kumimoji="0" lang="ru-RU" sz="54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3627235" y="0"/>
            <a:ext cx="5662127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Кабинет автодела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Фото Досатуй\DSCF6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Заголовок 10"/>
          <p:cNvSpPr txBox="1">
            <a:spLocks/>
          </p:cNvSpPr>
          <p:nvPr/>
        </p:nvSpPr>
        <p:spPr>
          <a:xfrm>
            <a:off x="373009" y="0"/>
            <a:ext cx="8770991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Кабинет начальных классов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62</Words>
  <Application>Microsoft Office PowerPoint</Application>
  <PresentationFormat>Экран (4:3)</PresentationFormat>
  <Paragraphs>22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Команда Досатуйской школы – участница губернаторского  проекта «Спорт для всех» </vt:lpstr>
      <vt:lpstr>Слайд 18</vt:lpstr>
      <vt:lpstr>Слайд 19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21</cp:revision>
  <dcterms:created xsi:type="dcterms:W3CDTF">2016-07-07T06:09:48Z</dcterms:created>
  <dcterms:modified xsi:type="dcterms:W3CDTF">2016-07-10T21:35:56Z</dcterms:modified>
</cp:coreProperties>
</file>