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66" r:id="rId2"/>
    <p:sldId id="256" r:id="rId3"/>
    <p:sldId id="281" r:id="rId4"/>
    <p:sldId id="258" r:id="rId5"/>
    <p:sldId id="282" r:id="rId6"/>
    <p:sldId id="335" r:id="rId7"/>
    <p:sldId id="334" r:id="rId8"/>
    <p:sldId id="263" r:id="rId9"/>
    <p:sldId id="343" r:id="rId10"/>
    <p:sldId id="349" r:id="rId11"/>
    <p:sldId id="344" r:id="rId12"/>
    <p:sldId id="350" r:id="rId13"/>
    <p:sldId id="348" r:id="rId14"/>
    <p:sldId id="355" r:id="rId15"/>
    <p:sldId id="268" r:id="rId16"/>
    <p:sldId id="353" r:id="rId17"/>
    <p:sldId id="354" r:id="rId18"/>
    <p:sldId id="357" r:id="rId19"/>
    <p:sldId id="358" r:id="rId20"/>
    <p:sldId id="289" r:id="rId21"/>
    <p:sldId id="306" r:id="rId22"/>
    <p:sldId id="305" r:id="rId23"/>
    <p:sldId id="276" r:id="rId24"/>
    <p:sldId id="356" r:id="rId25"/>
    <p:sldId id="351" r:id="rId26"/>
    <p:sldId id="352" r:id="rId27"/>
    <p:sldId id="359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62" autoAdjust="0"/>
    <p:restoredTop sz="94728" autoAdjust="0"/>
  </p:normalViewPr>
  <p:slideViewPr>
    <p:cSldViewPr>
      <p:cViewPr>
        <p:scale>
          <a:sx n="60" d="100"/>
          <a:sy n="60" d="100"/>
        </p:scale>
        <p:origin x="-606" y="-2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6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1A19CA-413B-40A5-8FA2-8EA0A02DD0A5}" type="datetimeFigureOut">
              <a:rPr lang="ru-RU" smtClean="0"/>
              <a:pPr/>
              <a:t>11.07.2016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946C8C-086A-4739-AD83-8BFA467FAFE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FE8F8-CBC1-4460-9B56-F00BD8C56249}" type="datetimeFigureOut">
              <a:rPr lang="ru-RU" smtClean="0"/>
              <a:pPr/>
              <a:t>11.07.2016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F0B98-8CE2-4D50-B9F5-70BD425053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FE8F8-CBC1-4460-9B56-F00BD8C56249}" type="datetimeFigureOut">
              <a:rPr lang="ru-RU" smtClean="0"/>
              <a:pPr/>
              <a:t>11.07.2016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F0B98-8CE2-4D50-B9F5-70BD425053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FE8F8-CBC1-4460-9B56-F00BD8C56249}" type="datetimeFigureOut">
              <a:rPr lang="ru-RU" smtClean="0"/>
              <a:pPr/>
              <a:t>11.07.2016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F0B98-8CE2-4D50-B9F5-70BD425053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FE8F8-CBC1-4460-9B56-F00BD8C56249}" type="datetimeFigureOut">
              <a:rPr lang="ru-RU" smtClean="0"/>
              <a:pPr/>
              <a:t>11.07.2016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F0B98-8CE2-4D50-B9F5-70BD425053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FE8F8-CBC1-4460-9B56-F00BD8C56249}" type="datetimeFigureOut">
              <a:rPr lang="ru-RU" smtClean="0"/>
              <a:pPr/>
              <a:t>11.07.2016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F0B98-8CE2-4D50-B9F5-70BD425053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FE8F8-CBC1-4460-9B56-F00BD8C56249}" type="datetimeFigureOut">
              <a:rPr lang="ru-RU" smtClean="0"/>
              <a:pPr/>
              <a:t>11.07.2016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F0B98-8CE2-4D50-B9F5-70BD425053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FE8F8-CBC1-4460-9B56-F00BD8C56249}" type="datetimeFigureOut">
              <a:rPr lang="ru-RU" smtClean="0"/>
              <a:pPr/>
              <a:t>11.07.2016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F0B98-8CE2-4D50-B9F5-70BD425053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FE8F8-CBC1-4460-9B56-F00BD8C56249}" type="datetimeFigureOut">
              <a:rPr lang="ru-RU" smtClean="0"/>
              <a:pPr/>
              <a:t>11.07.2016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F0B98-8CE2-4D50-B9F5-70BD425053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FE8F8-CBC1-4460-9B56-F00BD8C56249}" type="datetimeFigureOut">
              <a:rPr lang="ru-RU" smtClean="0"/>
              <a:pPr/>
              <a:t>11.07.2016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F0B98-8CE2-4D50-B9F5-70BD425053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FE8F8-CBC1-4460-9B56-F00BD8C56249}" type="datetimeFigureOut">
              <a:rPr lang="ru-RU" smtClean="0"/>
              <a:pPr/>
              <a:t>11.07.2016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F0B98-8CE2-4D50-B9F5-70BD425053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FE8F8-CBC1-4460-9B56-F00BD8C56249}" type="datetimeFigureOut">
              <a:rPr lang="ru-RU" smtClean="0"/>
              <a:pPr/>
              <a:t>11.07.2016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F0B98-8CE2-4D50-B9F5-70BD425053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FFE8F8-CBC1-4460-9B56-F00BD8C56249}" type="datetimeFigureOut">
              <a:rPr lang="ru-RU" smtClean="0"/>
              <a:pPr/>
              <a:t>11.07.2016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F0B98-8CE2-4D50-B9F5-70BD425053A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&#1102;\SHkolnyj_zvonok_-_Kolokolchik_(iPlayer.fm).mp3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Documents and Settings\User\Рабочий стол\85266468_3140201_0fd82cf71e751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59806" y="0"/>
            <a:ext cx="6174648" cy="3071810"/>
          </a:xfrm>
          <a:prstGeom prst="rect">
            <a:avLst/>
          </a:prstGeom>
          <a:noFill/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 descr="C:\Documents and Settings\User\Рабочий стол\mbou (1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76872"/>
            <a:ext cx="9144000" cy="458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WordArt 8"/>
          <p:cNvSpPr>
            <a:spLocks noChangeArrowheads="1" noChangeShapeType="1" noTextEdit="1"/>
          </p:cNvSpPr>
          <p:nvPr/>
        </p:nvSpPr>
        <p:spPr bwMode="auto">
          <a:xfrm>
            <a:off x="323528" y="0"/>
            <a:ext cx="8394900" cy="2358024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3600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612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Летопись Досатуйской средней</a:t>
            </a:r>
            <a:endParaRPr lang="ru-RU" sz="36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612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Impact"/>
            </a:endParaRPr>
          </a:p>
          <a:p>
            <a:pPr algn="ctr"/>
            <a:r>
              <a:rPr lang="ru-RU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612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 </a:t>
            </a:r>
            <a:r>
              <a:rPr lang="ru-RU" sz="3600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612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общеобразовательной школы</a:t>
            </a:r>
            <a:endParaRPr lang="ru-RU" sz="36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612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Impac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785794"/>
            <a:ext cx="8229600" cy="1143000"/>
          </a:xfrm>
        </p:spPr>
        <p:txBody>
          <a:bodyPr>
            <a:noAutofit/>
          </a:bodyPr>
          <a:lstStyle/>
          <a:p>
            <a:r>
              <a:rPr lang="ru-RU" sz="4800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Благодарность ученикам</a:t>
            </a:r>
            <a:br>
              <a:rPr lang="ru-RU" sz="4800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4800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(пионерская плавка)</a:t>
            </a:r>
            <a:endParaRPr lang="ru-RU" sz="4800" dirty="0"/>
          </a:p>
        </p:txBody>
      </p:sp>
      <p:pic>
        <p:nvPicPr>
          <p:cNvPr id="2050" name="Picture 2" descr="C:\Documents and Settings\User\Рабочий стол\2015-10-14\пионерская плавк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30000" contrast="20000"/>
          </a:blip>
          <a:srcRect/>
          <a:stretch>
            <a:fillRect/>
          </a:stretch>
        </p:blipFill>
        <p:spPr bwMode="auto">
          <a:xfrm>
            <a:off x="0" y="2214554"/>
            <a:ext cx="8789114" cy="2357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исключение из школы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20000" contrast="30000"/>
          </a:blip>
          <a:stretch>
            <a:fillRect/>
          </a:stretch>
        </p:blipFill>
        <p:spPr>
          <a:xfrm>
            <a:off x="4714876" y="1928802"/>
            <a:ext cx="4143404" cy="4500570"/>
          </a:xfr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801072" cy="1143000"/>
          </a:xfrm>
        </p:spPr>
        <p:txBody>
          <a:bodyPr>
            <a:normAutofit fontScale="90000"/>
          </a:bodyPr>
          <a:lstStyle/>
          <a:p>
            <a:r>
              <a:rPr lang="ru-RU" sz="4800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Наказание ученикам</a:t>
            </a:r>
            <a:br>
              <a:rPr lang="ru-RU" sz="4800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</a:br>
            <a:endParaRPr lang="ru-RU" sz="4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286380" y="642918"/>
            <a:ext cx="328923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Приказ № 59 </a:t>
            </a:r>
          </a:p>
          <a:p>
            <a:pPr algn="ctr"/>
            <a:r>
              <a:rPr lang="ru-RU" sz="2400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от 27 февраля 1962 г.</a:t>
            </a:r>
          </a:p>
          <a:p>
            <a:pPr algn="ctr"/>
            <a:r>
              <a:rPr lang="ru-RU" sz="2400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(исключение из школы)</a:t>
            </a:r>
            <a:endParaRPr lang="ru-RU" sz="2400" dirty="0"/>
          </a:p>
        </p:txBody>
      </p:sp>
      <p:pic>
        <p:nvPicPr>
          <p:cNvPr id="3074" name="Picture 2" descr="C:\Documents and Settings\User\Рабочий стол\№58.jpg"/>
          <p:cNvPicPr>
            <a:picLocks noChangeAspect="1" noChangeArrowheads="1"/>
          </p:cNvPicPr>
          <p:nvPr/>
        </p:nvPicPr>
        <p:blipFill>
          <a:blip r:embed="rId3" cstate="print">
            <a:lum bright="10000" contrast="40000"/>
          </a:blip>
          <a:srcRect/>
          <a:stretch>
            <a:fillRect/>
          </a:stretch>
        </p:blipFill>
        <p:spPr bwMode="auto">
          <a:xfrm>
            <a:off x="357158" y="1643050"/>
            <a:ext cx="4121154" cy="439738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785786" y="500042"/>
            <a:ext cx="294644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Приказ № 58</a:t>
            </a:r>
          </a:p>
          <a:p>
            <a:pPr algn="ctr"/>
            <a:r>
              <a:rPr lang="ru-RU" sz="2400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от 19 февраля 1962 г.</a:t>
            </a:r>
          </a:p>
          <a:p>
            <a:pPr algn="ctr"/>
            <a:r>
              <a:rPr lang="ru-RU" sz="2400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(выговор)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86446" y="2643182"/>
            <a:ext cx="3643306" cy="1143000"/>
          </a:xfrm>
        </p:spPr>
        <p:txBody>
          <a:bodyPr>
            <a:normAutofit fontScale="90000"/>
          </a:bodyPr>
          <a:lstStyle/>
          <a:p>
            <a:r>
              <a:rPr lang="ru-RU" sz="4900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Наказание </a:t>
            </a:r>
            <a:br>
              <a:rPr lang="ru-RU" sz="4900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4900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ru-RU" sz="4900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4900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Сухареву Владимиру ученику 7 класса</a:t>
            </a:r>
            <a:r>
              <a:rPr lang="ru-RU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ru-RU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</a:br>
            <a:endParaRPr lang="ru-RU" dirty="0"/>
          </a:p>
        </p:txBody>
      </p:sp>
      <p:pic>
        <p:nvPicPr>
          <p:cNvPr id="4098" name="Picture 2" descr="C:\Documents and Settings\User\Рабочий стол\2015-10-14\сухарев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20000" contrast="20000"/>
          </a:blip>
          <a:srcRect t="9796"/>
          <a:stretch>
            <a:fillRect/>
          </a:stretch>
        </p:blipFill>
        <p:spPr bwMode="auto">
          <a:xfrm>
            <a:off x="0" y="428604"/>
            <a:ext cx="6099539" cy="60722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\Рабочий стол\2015-10-14\классное руководство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20000" contrast="30000"/>
          </a:blip>
          <a:srcRect/>
          <a:stretch>
            <a:fillRect/>
          </a:stretch>
        </p:blipFill>
        <p:spPr bwMode="auto">
          <a:xfrm>
            <a:off x="1214414" y="2000240"/>
            <a:ext cx="6501033" cy="4525963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28596" y="5714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800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Приказ № 25 от 1 сентября 1964 г. Назначение классного руководства</a:t>
            </a:r>
            <a:endParaRPr lang="ru-RU" sz="4800" dirty="0"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сканирование0006.jpg"/>
          <p:cNvPicPr>
            <a:picLocks noChangeAspect="1"/>
          </p:cNvPicPr>
          <p:nvPr/>
        </p:nvPicPr>
        <p:blipFill>
          <a:blip r:embed="rId2" cstate="print"/>
          <a:srcRect t="5119" b="3230"/>
          <a:stretch>
            <a:fillRect/>
          </a:stretch>
        </p:blipFill>
        <p:spPr>
          <a:xfrm>
            <a:off x="0" y="0"/>
            <a:ext cx="921543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940152" y="0"/>
            <a:ext cx="32038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1960</a:t>
            </a:r>
            <a:r>
              <a:rPr lang="en-US" sz="4000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-</a:t>
            </a:r>
            <a:r>
              <a:rPr lang="ru-RU" sz="4000" dirty="0" err="1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ые</a:t>
            </a:r>
            <a:r>
              <a:rPr lang="ru-RU" sz="4000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годы</a:t>
            </a:r>
            <a:r>
              <a:rPr lang="ru-RU" sz="4000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ru-RU" sz="4000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</a:b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26" y="428604"/>
            <a:ext cx="8786874" cy="1143000"/>
          </a:xfrm>
        </p:spPr>
        <p:txBody>
          <a:bodyPr>
            <a:noAutofit/>
          </a:bodyPr>
          <a:lstStyle/>
          <a:p>
            <a:r>
              <a:rPr lang="ru-RU" sz="4800" dirty="0" smtClean="0"/>
              <a:t/>
            </a:r>
            <a:br>
              <a:rPr lang="ru-RU" sz="4800" dirty="0" smtClean="0"/>
            </a:br>
            <a:endParaRPr lang="ru-RU" sz="4800" dirty="0"/>
          </a:p>
        </p:txBody>
      </p:sp>
      <p:pic>
        <p:nvPicPr>
          <p:cNvPr id="4" name="Содержимое 3" descr="5 класс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5152" r="2648"/>
          <a:stretch>
            <a:fillRect/>
          </a:stretch>
        </p:blipFill>
        <p:spPr>
          <a:xfrm>
            <a:off x="0" y="880885"/>
            <a:ext cx="9144000" cy="5977115"/>
          </a:xfrm>
        </p:spPr>
      </p:pic>
      <p:sp>
        <p:nvSpPr>
          <p:cNvPr id="5" name="Прямоугольник 4"/>
          <p:cNvSpPr/>
          <p:nvPr/>
        </p:nvSpPr>
        <p:spPr>
          <a:xfrm>
            <a:off x="0" y="18864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1961 год  - Переходящий вымпел </a:t>
            </a:r>
          </a:p>
          <a:p>
            <a:pPr algn="ctr"/>
            <a:r>
              <a:rPr lang="ru-RU" sz="4000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5 класс</a:t>
            </a:r>
            <a:r>
              <a:rPr lang="ru-RU" sz="4000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ru-RU" sz="4000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</a:b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F:\2010-09 (сен)\сканирование0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3314"/>
            <a:ext cx="9144000" cy="676468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940152" y="0"/>
            <a:ext cx="32038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1970</a:t>
            </a:r>
            <a:r>
              <a:rPr lang="en-US" sz="4000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-</a:t>
            </a:r>
            <a:r>
              <a:rPr lang="ru-RU" sz="4000" dirty="0" err="1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ые</a:t>
            </a:r>
            <a:r>
              <a:rPr lang="ru-RU" sz="4000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годы</a:t>
            </a:r>
            <a:r>
              <a:rPr lang="ru-RU" sz="4000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ru-RU" sz="4000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</a:b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F:\2010-09 (сен)\сканирование0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28652"/>
            <a:ext cx="9402163" cy="728665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940152" y="-459432"/>
            <a:ext cx="32038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1970</a:t>
            </a:r>
            <a:r>
              <a:rPr lang="en-US" sz="4000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-</a:t>
            </a:r>
            <a:r>
              <a:rPr lang="ru-RU" sz="4000" dirty="0" err="1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ые</a:t>
            </a:r>
            <a:r>
              <a:rPr lang="ru-RU" sz="4000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годы</a:t>
            </a:r>
            <a:r>
              <a:rPr lang="ru-RU" sz="4000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ru-RU" sz="4000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</a:b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F:\2010-09 (сен)\сканирование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32038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1970</a:t>
            </a:r>
            <a:r>
              <a:rPr lang="en-US" sz="4000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-</a:t>
            </a:r>
            <a:r>
              <a:rPr lang="ru-RU" sz="4000" dirty="0" err="1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ые</a:t>
            </a:r>
            <a:r>
              <a:rPr lang="ru-RU" sz="4000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годы</a:t>
            </a:r>
            <a:r>
              <a:rPr lang="ru-RU" sz="4000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ru-RU" sz="4000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</a:b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Изображение 3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2895"/>
            <a:ext cx="9144000" cy="688089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940152" y="0"/>
            <a:ext cx="32038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1970</a:t>
            </a:r>
            <a:r>
              <a:rPr lang="en-US" sz="4000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-</a:t>
            </a:r>
            <a:r>
              <a:rPr lang="ru-RU" sz="4000" dirty="0" err="1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ые</a:t>
            </a:r>
            <a:r>
              <a:rPr lang="ru-RU" sz="4000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годы</a:t>
            </a:r>
            <a:r>
              <a:rPr lang="ru-RU" sz="4000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ru-RU" sz="4000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</a:b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ээ 0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72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751572" y="0"/>
            <a:ext cx="748826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1960-1970-ые  </a:t>
            </a:r>
            <a:r>
              <a:rPr lang="ru-RU" sz="6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годы</a:t>
            </a:r>
            <a:endParaRPr lang="ru-RU" sz="6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5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29190" cy="5500702"/>
          </a:xfrm>
          <a:prstGeom prst="rect">
            <a:avLst/>
          </a:prstGeom>
          <a:noFill/>
        </p:spPr>
      </p:pic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0" y="0"/>
            <a:ext cx="478631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solidFill>
                  <a:schemeClr val="bg1"/>
                </a:solidFill>
              </a:rPr>
              <a:t>Швалова</a:t>
            </a:r>
            <a:r>
              <a:rPr lang="ru-RU" sz="2400" b="1" dirty="0" smtClean="0">
                <a:solidFill>
                  <a:schemeClr val="bg1"/>
                </a:solidFill>
              </a:rPr>
              <a:t> Евгения Владимировна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33796" name="Picture 4" descr="Фестиваль педагогических идей 037_0002"/>
          <p:cNvPicPr>
            <a:picLocks noChangeAspect="1" noChangeArrowheads="1"/>
          </p:cNvPicPr>
          <p:nvPr/>
        </p:nvPicPr>
        <p:blipFill>
          <a:blip r:embed="rId3" cstate="print"/>
          <a:srcRect r="13883"/>
          <a:stretch>
            <a:fillRect/>
          </a:stretch>
        </p:blipFill>
        <p:spPr bwMode="auto">
          <a:xfrm>
            <a:off x="4500562" y="3493192"/>
            <a:ext cx="4643437" cy="3364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TextBox 4"/>
          <p:cNvSpPr txBox="1">
            <a:spLocks noChangeArrowheads="1"/>
          </p:cNvSpPr>
          <p:nvPr/>
        </p:nvSpPr>
        <p:spPr bwMode="auto">
          <a:xfrm>
            <a:off x="5500694" y="6027003"/>
            <a:ext cx="571504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chemeClr val="bg1"/>
                </a:solidFill>
              </a:rPr>
              <a:t>Барабанова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endParaRPr lang="ru-RU" sz="2400" b="1" dirty="0" smtClean="0">
              <a:solidFill>
                <a:schemeClr val="bg1"/>
              </a:solidFill>
            </a:endParaRPr>
          </a:p>
          <a:p>
            <a:r>
              <a:rPr lang="ru-RU" sz="2400" b="1" dirty="0" smtClean="0">
                <a:solidFill>
                  <a:schemeClr val="bg1"/>
                </a:solidFill>
              </a:rPr>
              <a:t>Александра </a:t>
            </a:r>
            <a:r>
              <a:rPr lang="ru-RU" sz="2400" b="1" dirty="0">
                <a:solidFill>
                  <a:schemeClr val="bg1"/>
                </a:solidFill>
              </a:rPr>
              <a:t>Ивановна</a:t>
            </a:r>
          </a:p>
        </p:txBody>
      </p:sp>
      <p:pic>
        <p:nvPicPr>
          <p:cNvPr id="8" name="Содержимое 3" descr="сканирование0007.jpg"/>
          <p:cNvPicPr>
            <a:picLocks noChangeAspect="1"/>
          </p:cNvPicPr>
          <p:nvPr/>
        </p:nvPicPr>
        <p:blipFill>
          <a:blip r:embed="rId4" cstate="print"/>
          <a:srcRect l="23804" t="38936" r="65722" b="44792"/>
          <a:stretch>
            <a:fillRect/>
          </a:stretch>
        </p:blipFill>
        <p:spPr>
          <a:xfrm>
            <a:off x="5929322" y="0"/>
            <a:ext cx="2571736" cy="2820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5537756" y="2714620"/>
            <a:ext cx="360624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Новожилова (</a:t>
            </a:r>
            <a:r>
              <a:rPr lang="ru-RU" sz="2400" b="1" dirty="0" err="1" smtClean="0">
                <a:solidFill>
                  <a:srgbClr val="7030A0"/>
                </a:solidFill>
              </a:rPr>
              <a:t>Перебоева</a:t>
            </a:r>
            <a:r>
              <a:rPr lang="ru-RU" sz="2400" b="1" dirty="0" smtClean="0">
                <a:solidFill>
                  <a:srgbClr val="7030A0"/>
                </a:solidFill>
              </a:rPr>
              <a:t>)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 Галина Осиповна</a:t>
            </a:r>
            <a:endParaRPr lang="ru-RU" sz="24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ээ 003"/>
          <p:cNvPicPr>
            <a:picLocks noChangeAspect="1" noChangeArrowheads="1"/>
          </p:cNvPicPr>
          <p:nvPr/>
        </p:nvPicPr>
        <p:blipFill>
          <a:blip r:embed="rId2" cstate="print"/>
          <a:srcRect l="5443" t="12527"/>
          <a:stretch>
            <a:fillRect/>
          </a:stretch>
        </p:blipFill>
        <p:spPr bwMode="auto">
          <a:xfrm>
            <a:off x="0" y="0"/>
            <a:ext cx="4598006" cy="4929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57158" y="4786322"/>
            <a:ext cx="3643338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7030A0"/>
                </a:solidFill>
              </a:rPr>
              <a:t>Минеев </a:t>
            </a:r>
            <a:endParaRPr lang="ru-RU" sz="3200" b="1" dirty="0" smtClean="0">
              <a:solidFill>
                <a:srgbClr val="7030A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7030A0"/>
                </a:solidFill>
              </a:rPr>
              <a:t>Борис Петрович, директор школы 1981-1989 гг.</a:t>
            </a:r>
            <a:endParaRPr lang="ru-RU" sz="3200" b="1" dirty="0">
              <a:solidFill>
                <a:srgbClr val="7030A0"/>
              </a:solidFill>
            </a:endParaRPr>
          </a:p>
        </p:txBody>
      </p:sp>
      <p:pic>
        <p:nvPicPr>
          <p:cNvPr id="9" name="Содержимое 8" descr="Изображение 32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3411"/>
          <a:stretch>
            <a:fillRect/>
          </a:stretch>
        </p:blipFill>
        <p:spPr>
          <a:xfrm>
            <a:off x="5143504" y="1481742"/>
            <a:ext cx="3532952" cy="5376258"/>
          </a:xfrm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499992" y="0"/>
            <a:ext cx="464400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 smtClean="0">
                <a:solidFill>
                  <a:srgbClr val="7030A0"/>
                </a:solidFill>
              </a:rPr>
              <a:t>Колотурин</a:t>
            </a:r>
            <a:endParaRPr lang="ru-RU" sz="3200" b="1" dirty="0" smtClean="0">
              <a:solidFill>
                <a:srgbClr val="7030A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7030A0"/>
                </a:solidFill>
              </a:rPr>
              <a:t>Сергей Иванович, председатель с/совета</a:t>
            </a:r>
            <a:endParaRPr lang="ru-RU" sz="32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14348" y="0"/>
            <a:ext cx="756271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 сентября 1985 год</a:t>
            </a:r>
            <a:endParaRPr lang="ru-RU" sz="6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Picture 2" descr="D:\Моя музыка 2 Зарубежка\Мои рисунки\15.10.2010(2)\SDC18527.JPG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 l="19238" t="15820" r="7520" b="8008"/>
          <a:stretch>
            <a:fillRect/>
          </a:stretch>
        </p:blipFill>
        <p:spPr bwMode="auto">
          <a:xfrm>
            <a:off x="857224" y="1006563"/>
            <a:ext cx="7500990" cy="5851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4" descr="шушjpg.jpg"/>
          <p:cNvPicPr>
            <a:picLocks noChangeAspect="1"/>
          </p:cNvPicPr>
          <p:nvPr/>
        </p:nvPicPr>
        <p:blipFill>
          <a:blip r:embed="rId2" cstate="print"/>
          <a:srcRect r="13520" b="561"/>
          <a:stretch>
            <a:fillRect/>
          </a:stretch>
        </p:blipFill>
        <p:spPr>
          <a:xfrm>
            <a:off x="0" y="285728"/>
            <a:ext cx="9048783" cy="6572272"/>
          </a:xfrm>
          <a:prstGeom prst="rect">
            <a:avLst/>
          </a:prstGeom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1931535" y="292140"/>
            <a:ext cx="528093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1980-ые годы</a:t>
            </a:r>
            <a:endParaRPr lang="ru-RU" sz="6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1 сентября"/>
          <p:cNvPicPr>
            <a:picLocks noChangeAspect="1" noChangeArrowheads="1"/>
          </p:cNvPicPr>
          <p:nvPr/>
        </p:nvPicPr>
        <p:blipFill>
          <a:blip r:embed="rId2" cstate="print"/>
          <a:srcRect l="14375" t="1515" r="630" b="53297"/>
          <a:stretch>
            <a:fillRect/>
          </a:stretch>
        </p:blipFill>
        <p:spPr bwMode="auto">
          <a:xfrm>
            <a:off x="0" y="0"/>
            <a:ext cx="9144000" cy="7500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0"/>
          <p:cNvSpPr txBox="1">
            <a:spLocks/>
          </p:cNvSpPr>
          <p:nvPr/>
        </p:nvSpPr>
        <p:spPr>
          <a:xfrm>
            <a:off x="683568" y="0"/>
            <a:ext cx="5280933" cy="1107996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1" i="0" u="none" strike="noStrike" kern="1200" cap="none" spc="50" normalizeH="0" baseline="0" noProof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1980-ые годы</a:t>
            </a:r>
            <a:endParaRPr kumimoji="0" lang="ru-RU" sz="6600" b="1" i="0" u="none" strike="noStrike" kern="1200" cap="none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Содержимое 3" descr="DSCF68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438" y="0"/>
            <a:ext cx="9151438" cy="689891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756653" y="0"/>
            <a:ext cx="547810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2000-ые  годы</a:t>
            </a:r>
            <a:endParaRPr lang="ru-RU" sz="6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Documents and Settings\User\Рабочий стол\Фото Досатуй\DSCF69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58279" cy="701871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835696" y="0"/>
            <a:ext cx="610968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8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2000-ые</a:t>
            </a:r>
            <a:r>
              <a:rPr lang="ru-RU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годы</a:t>
            </a:r>
            <a:endParaRPr lang="ru-RU"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рамк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68160"/>
          </a:xfrm>
        </p:spPr>
      </p:pic>
      <p:sp>
        <p:nvSpPr>
          <p:cNvPr id="5" name="Прямоугольник 4"/>
          <p:cNvSpPr/>
          <p:nvPr/>
        </p:nvSpPr>
        <p:spPr>
          <a:xfrm rot="21424147">
            <a:off x="2063414" y="1336741"/>
            <a:ext cx="5563061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Так</a:t>
            </a:r>
          </a:p>
          <a:p>
            <a:pPr algn="ctr"/>
            <a:r>
              <a:rPr lang="ru-RU" sz="7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создавалась </a:t>
            </a:r>
          </a:p>
          <a:p>
            <a:pPr algn="ctr"/>
            <a:r>
              <a:rPr lang="ru-RU" sz="7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ш</a:t>
            </a:r>
            <a:r>
              <a:rPr lang="ru-RU" sz="7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кола!</a:t>
            </a:r>
            <a:endParaRPr lang="ru-RU" sz="7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800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Приказ № 1 от 29 августа 1960 г.</a:t>
            </a:r>
            <a:endParaRPr lang="ru-RU" sz="4800" dirty="0"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6" name="Содержимое 5" descr="Приказ №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928662" y="1219904"/>
            <a:ext cx="7566048" cy="563809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72518" cy="1143000"/>
          </a:xfrm>
        </p:spPr>
        <p:txBody>
          <a:bodyPr>
            <a:noAutofit/>
          </a:bodyPr>
          <a:lstStyle/>
          <a:p>
            <a:r>
              <a:rPr lang="ru-RU" sz="3200" b="1" i="1" dirty="0"/>
              <a:t>1 сентября 1960 года </a:t>
            </a:r>
            <a:r>
              <a:rPr lang="ru-RU" sz="3200" b="1" i="1" dirty="0" smtClean="0"/>
              <a:t>6 «а» класс </a:t>
            </a:r>
            <a:r>
              <a:rPr lang="ru-RU" sz="3200" dirty="0"/>
              <a:t>к</a:t>
            </a:r>
            <a:r>
              <a:rPr lang="ru-RU" sz="3200" dirty="0" smtClean="0"/>
              <a:t>лассный  руководитель </a:t>
            </a:r>
            <a:r>
              <a:rPr lang="ru-RU" sz="3200" dirty="0"/>
              <a:t> Михаил  Тимофеевич  </a:t>
            </a:r>
            <a:r>
              <a:rPr lang="ru-RU" sz="3200" dirty="0" err="1"/>
              <a:t>Шайкин</a:t>
            </a:r>
            <a:r>
              <a:rPr lang="ru-RU" sz="3200" dirty="0"/>
              <a:t> - учитель русского  языка и литературы</a:t>
            </a:r>
          </a:p>
        </p:txBody>
      </p:sp>
      <p:pic>
        <p:nvPicPr>
          <p:cNvPr id="7170" name="Picture 2" descr="C:\Documents and Settings\User\Мои документы\Downloads\1965год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10000" contrast="30000"/>
          </a:blip>
          <a:srcRect l="3551" b="6874"/>
          <a:stretch>
            <a:fillRect/>
          </a:stretch>
        </p:blipFill>
        <p:spPr bwMode="auto">
          <a:xfrm>
            <a:off x="714348" y="1643050"/>
            <a:ext cx="7643866" cy="5214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риказ №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20000"/>
          </a:blip>
          <a:srcRect l="4705" r="10589" b="5"/>
          <a:stretch>
            <a:fillRect/>
          </a:stretch>
        </p:blipFill>
        <p:spPr>
          <a:xfrm>
            <a:off x="0" y="428604"/>
            <a:ext cx="5143536" cy="564357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3504" y="2285992"/>
            <a:ext cx="3729006" cy="1143000"/>
          </a:xfrm>
        </p:spPr>
        <p:txBody>
          <a:bodyPr>
            <a:normAutofit fontScale="90000"/>
          </a:bodyPr>
          <a:lstStyle/>
          <a:p>
            <a:r>
              <a:rPr lang="ru-RU" sz="4800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Приказ № 2 от 01 сентября 1960 г.</a:t>
            </a:r>
            <a:br>
              <a:rPr lang="ru-RU" sz="4800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4800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ru-RU" sz="4800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4800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Список учащихся </a:t>
            </a:r>
            <a:br>
              <a:rPr lang="ru-RU" sz="4800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4800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1 класса</a:t>
            </a:r>
            <a:endParaRPr lang="ru-RU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родолжение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20000" contrast="10000"/>
          </a:blip>
          <a:stretch>
            <a:fillRect/>
          </a:stretch>
        </p:blipFill>
        <p:spPr>
          <a:xfrm>
            <a:off x="0" y="0"/>
            <a:ext cx="4357718" cy="6659756"/>
          </a:xfrm>
        </p:spPr>
      </p:pic>
      <p:sp>
        <p:nvSpPr>
          <p:cNvPr id="3" name="Прямоугольник 2"/>
          <p:cNvSpPr/>
          <p:nvPr/>
        </p:nvSpPr>
        <p:spPr>
          <a:xfrm>
            <a:off x="4572000" y="785794"/>
            <a:ext cx="4572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000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Приказ № 2 от 01 сентября 1960 г.</a:t>
            </a:r>
            <a:br>
              <a:rPr lang="ru-RU" sz="4000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4000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ru-RU" sz="4000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4000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Список учащихся </a:t>
            </a:r>
            <a:br>
              <a:rPr lang="ru-RU" sz="4000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4000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1 класса</a:t>
            </a:r>
          </a:p>
          <a:p>
            <a:pPr algn="ctr"/>
            <a:endParaRPr lang="ru-RU" sz="4000" dirty="0" smtClean="0"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r>
              <a:rPr lang="ru-RU" sz="4000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50 учеников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ag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2332037"/>
            <a:ext cx="8068569" cy="4525963"/>
          </a:xfr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57158" y="571480"/>
            <a:ext cx="8786842" cy="1143000"/>
          </a:xfrm>
        </p:spPr>
        <p:txBody>
          <a:bodyPr>
            <a:normAutofit fontScale="90000"/>
          </a:bodyPr>
          <a:lstStyle/>
          <a:p>
            <a:r>
              <a:rPr lang="ru-RU" sz="4800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1 класс    1960 г. </a:t>
            </a:r>
            <a:br>
              <a:rPr lang="ru-RU" sz="4800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4000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Классный руководитель</a:t>
            </a:r>
            <a:br>
              <a:rPr lang="ru-RU" sz="4000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4000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sz="4800" dirty="0" err="1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Швалова</a:t>
            </a:r>
            <a:r>
              <a:rPr lang="ru-RU" sz="4800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Евгения Владимировна  </a:t>
            </a:r>
            <a:endParaRPr lang="ru-RU" sz="4800" dirty="0"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F:\2010-09 (сен)\сканирование0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0"/>
            <a:ext cx="8702770" cy="6897148"/>
          </a:xfrm>
          <a:prstGeom prst="rect">
            <a:avLst/>
          </a:prstGeom>
          <a:noFill/>
        </p:spPr>
      </p:pic>
      <p:pic>
        <p:nvPicPr>
          <p:cNvPr id="5" name="Picture 13" descr="73229fa54954b733c3092ec3fcf63228"/>
          <p:cNvPicPr>
            <a:picLocks noChangeAspect="1" noChangeArrowheads="1" noCrop="1"/>
          </p:cNvPicPr>
          <p:nvPr/>
        </p:nvPicPr>
        <p:blipFill>
          <a:blip r:embed="rId4" cstate="print">
            <a:biLevel thresh="50000"/>
          </a:blip>
          <a:srcRect/>
          <a:stretch>
            <a:fillRect/>
          </a:stretch>
        </p:blipFill>
        <p:spPr bwMode="auto">
          <a:xfrm rot="16351543">
            <a:off x="4018389" y="3089702"/>
            <a:ext cx="830349" cy="830349"/>
          </a:xfrm>
          <a:prstGeom prst="rect">
            <a:avLst/>
          </a:prstGeom>
          <a:noFill/>
        </p:spPr>
      </p:pic>
      <p:pic>
        <p:nvPicPr>
          <p:cNvPr id="6" name="SHkolnyj_zvonok_-_Kolokolchik_(iPlayer.fm)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940152" y="0"/>
            <a:ext cx="32038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1960</a:t>
            </a:r>
            <a:r>
              <a:rPr lang="en-US" sz="4000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-</a:t>
            </a:r>
            <a:r>
              <a:rPr lang="ru-RU" sz="4000" dirty="0" err="1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ые</a:t>
            </a:r>
            <a:r>
              <a:rPr lang="ru-RU" sz="4000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годы</a:t>
            </a:r>
            <a:r>
              <a:rPr lang="ru-RU" sz="4000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ru-RU" sz="4000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</a:b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благодарность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 contrast="40000"/>
          </a:blip>
          <a:srcRect l="10868"/>
          <a:stretch>
            <a:fillRect/>
          </a:stretch>
        </p:blipFill>
        <p:spPr>
          <a:xfrm>
            <a:off x="4714876" y="2928934"/>
            <a:ext cx="4101100" cy="3000396"/>
          </a:xfr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800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Благодарность ученикам</a:t>
            </a:r>
            <a:br>
              <a:rPr lang="ru-RU" sz="4800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</a:br>
            <a:endParaRPr lang="ru-RU" sz="4800" dirty="0"/>
          </a:p>
        </p:txBody>
      </p:sp>
      <p:pic>
        <p:nvPicPr>
          <p:cNvPr id="3074" name="Picture 2" descr="C:\Documents and Settings\User\Рабочий стол\2015-10-14\награждение.jpg"/>
          <p:cNvPicPr>
            <a:picLocks noChangeAspect="1" noChangeArrowheads="1"/>
          </p:cNvPicPr>
          <p:nvPr/>
        </p:nvPicPr>
        <p:blipFill>
          <a:blip r:embed="rId3" cstate="print">
            <a:lum bright="30000" contrast="10000"/>
          </a:blip>
          <a:srcRect/>
          <a:stretch>
            <a:fillRect/>
          </a:stretch>
        </p:blipFill>
        <p:spPr bwMode="auto">
          <a:xfrm>
            <a:off x="714348" y="1665359"/>
            <a:ext cx="3571900" cy="5192641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072066" y="1500174"/>
            <a:ext cx="327878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Приказ № 54 </a:t>
            </a:r>
          </a:p>
          <a:p>
            <a:pPr algn="ctr"/>
            <a:r>
              <a:rPr lang="ru-RU" sz="2800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от 20</a:t>
            </a:r>
            <a:r>
              <a:rPr lang="en-US" sz="2800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sz="2800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января 1962 г. 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57158" y="857232"/>
            <a:ext cx="43577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Приказ № 10 </a:t>
            </a:r>
          </a:p>
          <a:p>
            <a:pPr algn="ctr"/>
            <a:r>
              <a:rPr lang="ru-RU" sz="2800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от 05 ноября 1962 г. 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1079</TotalTime>
  <Words>189</Words>
  <Application>Microsoft Office PowerPoint</Application>
  <PresentationFormat>Экран (4:3)</PresentationFormat>
  <Paragraphs>51</Paragraphs>
  <Slides>27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Слайд 1</vt:lpstr>
      <vt:lpstr>Слайд 2</vt:lpstr>
      <vt:lpstr>Приказ № 1 от 29 августа 1960 г.</vt:lpstr>
      <vt:lpstr>1 сентября 1960 года 6 «а» класс классный  руководитель  Михаил  Тимофеевич  Шайкин - учитель русского  языка и литературы</vt:lpstr>
      <vt:lpstr>Приказ № 2 от 01 сентября 1960 г.  Список учащихся  1 класса</vt:lpstr>
      <vt:lpstr>Слайд 6</vt:lpstr>
      <vt:lpstr>1 класс    1960 г.  Классный руководитель  Швалова Евгения Владимировна  </vt:lpstr>
      <vt:lpstr>Слайд 8</vt:lpstr>
      <vt:lpstr>Благодарность ученикам </vt:lpstr>
      <vt:lpstr>Благодарность ученикам (пионерская плавка)</vt:lpstr>
      <vt:lpstr>Наказание ученикам </vt:lpstr>
      <vt:lpstr>Наказание   Сухареву Владимиру ученику 7 класса </vt:lpstr>
      <vt:lpstr>Приказ № 25 от 1 сентября 1964 г. Назначение классного руководства</vt:lpstr>
      <vt:lpstr>Слайд 14</vt:lpstr>
      <vt:lpstr> 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1980-ые годы</vt:lpstr>
      <vt:lpstr>Слайд 24</vt:lpstr>
      <vt:lpstr>Слайд 25</vt:lpstr>
      <vt:lpstr>Слайд 26</vt:lpstr>
      <vt:lpstr>Слайд 27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105</cp:revision>
  <dcterms:created xsi:type="dcterms:W3CDTF">2015-10-13T19:14:22Z</dcterms:created>
  <dcterms:modified xsi:type="dcterms:W3CDTF">2016-07-10T21:47:44Z</dcterms:modified>
</cp:coreProperties>
</file>