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8" r:id="rId3"/>
    <p:sldId id="319" r:id="rId4"/>
    <p:sldId id="321" r:id="rId5"/>
    <p:sldId id="359" r:id="rId6"/>
    <p:sldId id="322" r:id="rId7"/>
    <p:sldId id="324" r:id="rId8"/>
    <p:sldId id="326" r:id="rId9"/>
    <p:sldId id="325" r:id="rId10"/>
    <p:sldId id="323" r:id="rId11"/>
    <p:sldId id="328" r:id="rId12"/>
    <p:sldId id="329" r:id="rId13"/>
    <p:sldId id="330" r:id="rId14"/>
    <p:sldId id="327" r:id="rId15"/>
    <p:sldId id="331" r:id="rId16"/>
    <p:sldId id="332" r:id="rId17"/>
    <p:sldId id="340" r:id="rId18"/>
    <p:sldId id="341" r:id="rId19"/>
    <p:sldId id="342" r:id="rId20"/>
    <p:sldId id="333" r:id="rId21"/>
    <p:sldId id="357" r:id="rId22"/>
    <p:sldId id="334" r:id="rId23"/>
    <p:sldId id="335" r:id="rId24"/>
    <p:sldId id="337" r:id="rId25"/>
    <p:sldId id="336" r:id="rId26"/>
    <p:sldId id="345" r:id="rId27"/>
    <p:sldId id="339" r:id="rId28"/>
    <p:sldId id="338" r:id="rId29"/>
    <p:sldId id="349" r:id="rId30"/>
    <p:sldId id="344" r:id="rId31"/>
    <p:sldId id="346" r:id="rId32"/>
    <p:sldId id="347" r:id="rId33"/>
    <p:sldId id="348" r:id="rId34"/>
    <p:sldId id="350" r:id="rId35"/>
    <p:sldId id="365" r:id="rId36"/>
    <p:sldId id="353" r:id="rId37"/>
    <p:sldId id="355" r:id="rId38"/>
    <p:sldId id="354" r:id="rId39"/>
    <p:sldId id="356" r:id="rId40"/>
    <p:sldId id="352" r:id="rId41"/>
    <p:sldId id="320" r:id="rId42"/>
    <p:sldId id="266" r:id="rId43"/>
    <p:sldId id="267" r:id="rId44"/>
    <p:sldId id="268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82" r:id="rId53"/>
    <p:sldId id="313" r:id="rId54"/>
    <p:sldId id="308" r:id="rId55"/>
    <p:sldId id="303" r:id="rId56"/>
    <p:sldId id="306" r:id="rId57"/>
    <p:sldId id="283" r:id="rId58"/>
    <p:sldId id="284" r:id="rId59"/>
    <p:sldId id="358" r:id="rId60"/>
    <p:sldId id="285" r:id="rId61"/>
    <p:sldId id="288" r:id="rId62"/>
    <p:sldId id="289" r:id="rId63"/>
    <p:sldId id="290" r:id="rId64"/>
    <p:sldId id="291" r:id="rId65"/>
    <p:sldId id="292" r:id="rId66"/>
    <p:sldId id="300" r:id="rId67"/>
    <p:sldId id="293" r:id="rId68"/>
    <p:sldId id="360" r:id="rId69"/>
    <p:sldId id="361" r:id="rId70"/>
    <p:sldId id="362" r:id="rId71"/>
    <p:sldId id="364" r:id="rId72"/>
    <p:sldId id="363" r:id="rId73"/>
    <p:sldId id="297" r:id="rId74"/>
    <p:sldId id="298" r:id="rId75"/>
    <p:sldId id="343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9360-6149-4860-A304-406D542C8069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41ED6-821C-4F8E-889E-13630E677D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79371">
            <a:off x="457200" y="1571612"/>
            <a:ext cx="8229600" cy="285752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Bookman Old Style" pitchFamily="18" charset="0"/>
              </a:rPr>
              <a:t>Бал Науки</a:t>
            </a:r>
            <a:endParaRPr lang="ru-RU" sz="9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Организатор и исполнитель творческих </a:t>
            </a:r>
            <a:r>
              <a:rPr lang="ru-RU" dirty="0" smtClean="0"/>
              <a:t>идей – Старцева Лидия</a:t>
            </a:r>
            <a:endParaRPr lang="ru-RU" dirty="0"/>
          </a:p>
        </p:txBody>
      </p:sp>
      <p:pic>
        <p:nvPicPr>
          <p:cNvPr id="6" name="Содержимое 5" descr="Изображение 8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05268" y="2714620"/>
            <a:ext cx="5038732" cy="3779049"/>
          </a:xfrm>
        </p:spPr>
      </p:pic>
      <p:pic>
        <p:nvPicPr>
          <p:cNvPr id="8" name="Содержимое 5" descr="IMG_068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4286280" cy="321471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 на английском языке</a:t>
            </a:r>
            <a:endParaRPr lang="ru-RU" dirty="0"/>
          </a:p>
        </p:txBody>
      </p:sp>
      <p:pic>
        <p:nvPicPr>
          <p:cNvPr id="5" name="Содержимое 4" descr="IMG_04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Содержимое 9" descr="IMG_04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 на английском языке</a:t>
            </a:r>
            <a:endParaRPr lang="ru-RU" dirty="0"/>
          </a:p>
        </p:txBody>
      </p:sp>
      <p:pic>
        <p:nvPicPr>
          <p:cNvPr id="8" name="Содержимое 7" descr="IMG_04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Содержимое 6" descr="IMG_040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Концерт на английском языке</a:t>
            </a:r>
            <a:endParaRPr lang="ru-RU" dirty="0"/>
          </a:p>
        </p:txBody>
      </p:sp>
      <p:pic>
        <p:nvPicPr>
          <p:cNvPr id="8" name="Содержимое 7" descr="IMG_04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Содержимое 8" descr="IMG_04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Знаток английского </a:t>
            </a:r>
            <a:r>
              <a:rPr lang="ru-RU" dirty="0" smtClean="0"/>
              <a:t>языка</a:t>
            </a:r>
            <a:br>
              <a:rPr lang="ru-RU" dirty="0" smtClean="0"/>
            </a:br>
            <a:r>
              <a:rPr lang="ru-RU" dirty="0" smtClean="0"/>
              <a:t>Арутюнян Наринэ</a:t>
            </a:r>
            <a:endParaRPr lang="ru-RU" dirty="0"/>
          </a:p>
        </p:txBody>
      </p:sp>
      <p:pic>
        <p:nvPicPr>
          <p:cNvPr id="5" name="Содержимое 4" descr="IMG_04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70" t="26201" r="66573" b="31182"/>
          <a:stretch>
            <a:fillRect/>
          </a:stretch>
        </p:blipFill>
        <p:spPr>
          <a:xfrm>
            <a:off x="2857488" y="1387914"/>
            <a:ext cx="3357586" cy="479655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Исследователь </a:t>
            </a:r>
            <a:r>
              <a:rPr lang="ru-RU" dirty="0" smtClean="0"/>
              <a:t>школы-2017</a:t>
            </a:r>
            <a:br>
              <a:rPr lang="ru-RU" dirty="0" smtClean="0"/>
            </a:br>
            <a:r>
              <a:rPr lang="ru-RU" dirty="0" smtClean="0"/>
              <a:t>Лапердина Алина</a:t>
            </a:r>
            <a:endParaRPr lang="ru-RU" dirty="0"/>
          </a:p>
        </p:txBody>
      </p:sp>
      <p:pic>
        <p:nvPicPr>
          <p:cNvPr id="4" name="Содержимое 3" descr="SAM_4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Школьный этап НПК «Шаг в науку»</a:t>
            </a:r>
            <a:endParaRPr lang="ru-RU" dirty="0"/>
          </a:p>
        </p:txBody>
      </p:sp>
      <p:pic>
        <p:nvPicPr>
          <p:cNvPr id="5" name="Содержимое 4" descr="IMG_03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3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НПК «Исследователи Забайкалья»</a:t>
            </a:r>
            <a:endParaRPr lang="ru-RU" dirty="0"/>
          </a:p>
        </p:txBody>
      </p:sp>
      <p:pic>
        <p:nvPicPr>
          <p:cNvPr id="5" name="Содержимое 4" descr="IMG_07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71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НПК «Исследователи Забайкалья»</a:t>
            </a:r>
            <a:endParaRPr lang="ru-RU" dirty="0"/>
          </a:p>
        </p:txBody>
      </p:sp>
      <p:pic>
        <p:nvPicPr>
          <p:cNvPr id="5" name="Содержимое 4" descr="IMG_07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7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Участницы краевой НПК</a:t>
            </a:r>
            <a:endParaRPr lang="ru-RU" dirty="0"/>
          </a:p>
        </p:txBody>
      </p:sp>
      <p:pic>
        <p:nvPicPr>
          <p:cNvPr id="5" name="Содержимое 4" descr="IMG_08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1357298"/>
            <a:ext cx="4667283" cy="3500462"/>
          </a:xfrm>
        </p:spPr>
      </p:pic>
      <p:pic>
        <p:nvPicPr>
          <p:cNvPr id="8" name="Содержимое 7" descr="IMG_09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2786058"/>
            <a:ext cx="4895856" cy="367189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Monotype Corsiva" pitchFamily="66" charset="0"/>
              </a:rPr>
              <a:t>Ученик года-2017</a:t>
            </a:r>
            <a:endParaRPr lang="ru-RU" sz="6000" dirty="0">
              <a:solidFill>
                <a:srgbClr val="FFFF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endParaRPr lang="ru-RU" dirty="0" smtClean="0">
              <a:latin typeface="Monotype Corsiva" pitchFamily="66" charset="0"/>
            </a:endParaRPr>
          </a:p>
          <a:p>
            <a:pPr algn="r">
              <a:buNone/>
            </a:pPr>
            <a:endParaRPr lang="ru-RU" dirty="0" smtClean="0">
              <a:latin typeface="Monotype Corsiva" pitchFamily="66" charset="0"/>
            </a:endParaRPr>
          </a:p>
          <a:p>
            <a:pPr algn="r">
              <a:buNone/>
            </a:pPr>
            <a:r>
              <a:rPr lang="ru-RU" sz="4800" dirty="0" smtClean="0">
                <a:solidFill>
                  <a:srgbClr val="0070C0"/>
                </a:solidFill>
                <a:latin typeface="Monotype Corsiva" pitchFamily="66" charset="0"/>
              </a:rPr>
              <a:t>Только учение, старание, труд </a:t>
            </a:r>
          </a:p>
          <a:p>
            <a:pPr algn="r">
              <a:buNone/>
            </a:pPr>
            <a:r>
              <a:rPr lang="ru-RU" sz="4800" dirty="0" smtClean="0">
                <a:solidFill>
                  <a:srgbClr val="0070C0"/>
                </a:solidFill>
                <a:latin typeface="Monotype Corsiva" pitchFamily="66" charset="0"/>
              </a:rPr>
              <a:t>к высотам учебы нас приведут</a:t>
            </a:r>
            <a:endParaRPr lang="ru-RU" sz="4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Десятиклассники на защите проектов</a:t>
            </a:r>
            <a:endParaRPr lang="ru-RU" dirty="0"/>
          </a:p>
        </p:txBody>
      </p:sp>
      <p:pic>
        <p:nvPicPr>
          <p:cNvPr id="5" name="Содержимое 4" descr="IMG_01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IMG_01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93796"/>
            <a:ext cx="4038600" cy="333877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проектов</a:t>
            </a:r>
            <a:endParaRPr lang="ru-RU" dirty="0"/>
          </a:p>
        </p:txBody>
      </p:sp>
      <p:pic>
        <p:nvPicPr>
          <p:cNvPr id="5" name="Содержимое 4" descr="IMG_11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4572000" cy="3429001"/>
          </a:xfrm>
        </p:spPr>
      </p:pic>
      <p:pic>
        <p:nvPicPr>
          <p:cNvPr id="10" name="Содержимое 9" descr="IMG_11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71868" y="2500306"/>
            <a:ext cx="5440920" cy="408069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Десятиклассники на защите проектов</a:t>
            </a:r>
            <a:endParaRPr lang="ru-RU" dirty="0"/>
          </a:p>
        </p:txBody>
      </p:sp>
      <p:pic>
        <p:nvPicPr>
          <p:cNvPr id="5" name="Содержимое 4" descr="IMG_01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6911"/>
            <a:ext cx="4038600" cy="3712540"/>
          </a:xfrm>
        </p:spPr>
      </p:pic>
      <p:pic>
        <p:nvPicPr>
          <p:cNvPr id="6" name="Содержимое 5" descr="IMG_01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Десятиклассники на защите проектов</a:t>
            </a:r>
            <a:endParaRPr lang="ru-RU" dirty="0"/>
          </a:p>
        </p:txBody>
      </p:sp>
      <p:pic>
        <p:nvPicPr>
          <p:cNvPr id="5" name="Содержимое 4" descr="IMG_01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1571612"/>
            <a:ext cx="5091127" cy="3214710"/>
          </a:xfrm>
        </p:spPr>
      </p:pic>
      <p:pic>
        <p:nvPicPr>
          <p:cNvPr id="6" name="Содержимое 5" descr="IMG_01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86182" y="2308621"/>
            <a:ext cx="4900618" cy="4549379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Десятиклассники на защите проектов</a:t>
            </a:r>
            <a:endParaRPr lang="ru-RU" dirty="0"/>
          </a:p>
        </p:txBody>
      </p:sp>
      <p:pic>
        <p:nvPicPr>
          <p:cNvPr id="7" name="Содержимое 6" descr="IMG_01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0588"/>
          <a:stretch>
            <a:fillRect/>
          </a:stretch>
        </p:blipFill>
        <p:spPr>
          <a:xfrm>
            <a:off x="0" y="1428736"/>
            <a:ext cx="3857684" cy="3643338"/>
          </a:xfrm>
        </p:spPr>
      </p:pic>
      <p:pic>
        <p:nvPicPr>
          <p:cNvPr id="8" name="Содержимое 7" descr="IMG_01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00376" y="2214554"/>
            <a:ext cx="5524538" cy="4143404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проектов</a:t>
            </a:r>
            <a:endParaRPr lang="ru-RU" dirty="0"/>
          </a:p>
        </p:txBody>
      </p:sp>
      <p:pic>
        <p:nvPicPr>
          <p:cNvPr id="6" name="Содержимое 5" descr="IMG_11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3" y="1571612"/>
            <a:ext cx="5048285" cy="3786214"/>
          </a:xfrm>
        </p:spPr>
      </p:pic>
      <p:pic>
        <p:nvPicPr>
          <p:cNvPr id="9" name="Содержимое 8" descr="IMG_11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67197" y="3200398"/>
            <a:ext cx="4876803" cy="365760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по физике семиклассников «Теневой театр»</a:t>
            </a:r>
            <a:endParaRPr lang="ru-RU" dirty="0"/>
          </a:p>
        </p:txBody>
      </p:sp>
      <p:pic>
        <p:nvPicPr>
          <p:cNvPr id="4" name="Содержимое 3" descr="Артисы теневого театра 7 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 работ Эргешовой Адалины</a:t>
            </a:r>
            <a:endParaRPr lang="ru-RU" dirty="0"/>
          </a:p>
        </p:txBody>
      </p:sp>
      <p:pic>
        <p:nvPicPr>
          <p:cNvPr id="4" name="Содержимое 3" descr="Поделки Эргешовой Адалины 4 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Защита группового проекта четвероклассниками</a:t>
            </a:r>
            <a:endParaRPr lang="ru-RU" dirty="0"/>
          </a:p>
        </p:txBody>
      </p:sp>
      <p:pic>
        <p:nvPicPr>
          <p:cNvPr id="5" name="Содержимое 4" descr="IMG_11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5238787" cy="3929090"/>
          </a:xfrm>
        </p:spPr>
      </p:pic>
      <p:pic>
        <p:nvPicPr>
          <p:cNvPr id="6" name="Содержимое 5" descr="IMG_11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1" y="2832495"/>
            <a:ext cx="4929190" cy="369689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Исследователь школы </a:t>
            </a:r>
            <a:r>
              <a:rPr lang="ru-RU" dirty="0" smtClean="0"/>
              <a:t>– 2017</a:t>
            </a:r>
            <a:br>
              <a:rPr lang="ru-RU" dirty="0" smtClean="0"/>
            </a:br>
            <a:r>
              <a:rPr lang="ru-RU" dirty="0" smtClean="0"/>
              <a:t>Козлов Артем</a:t>
            </a:r>
            <a:endParaRPr lang="ru-RU" dirty="0"/>
          </a:p>
        </p:txBody>
      </p:sp>
      <p:pic>
        <p:nvPicPr>
          <p:cNvPr id="7" name="Содержимое 6" descr="IMG_11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Лидер школы </a:t>
            </a:r>
            <a:r>
              <a:rPr lang="ru-RU" dirty="0" smtClean="0"/>
              <a:t>– 2017</a:t>
            </a:r>
            <a:br>
              <a:rPr lang="ru-RU" dirty="0" smtClean="0"/>
            </a:br>
            <a:r>
              <a:rPr lang="ru-RU" dirty="0" smtClean="0"/>
              <a:t>Романова Галина</a:t>
            </a:r>
            <a:endParaRPr lang="ru-RU" dirty="0"/>
          </a:p>
        </p:txBody>
      </p:sp>
      <p:pic>
        <p:nvPicPr>
          <p:cNvPr id="6" name="Содержимое 5" descr="Изображение 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Бушина Ксения – </a:t>
            </a:r>
            <a:br>
              <a:rPr lang="ru-RU" dirty="0" smtClean="0"/>
            </a:br>
            <a:r>
              <a:rPr lang="ru-RU" dirty="0" smtClean="0"/>
              <a:t>«Голос школы-2017»</a:t>
            </a:r>
            <a:endParaRPr lang="ru-RU" dirty="0"/>
          </a:p>
        </p:txBody>
      </p:sp>
      <p:pic>
        <p:nvPicPr>
          <p:cNvPr id="4" name="Содержимое 3" descr="Бушина Александра, 9 класс Песни 9 Ма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«Актер школы -2017»</a:t>
            </a:r>
            <a:br>
              <a:rPr lang="ru-RU" dirty="0" smtClean="0"/>
            </a:br>
            <a:r>
              <a:rPr lang="ru-RU" dirty="0" smtClean="0"/>
              <a:t>Старцев Матвей</a:t>
            </a:r>
            <a:endParaRPr lang="ru-RU" dirty="0"/>
          </a:p>
        </p:txBody>
      </p:sp>
      <p:pic>
        <p:nvPicPr>
          <p:cNvPr id="4" name="Содержимое 3" descr="Старцев Матвей, 10 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Художник и умелец </a:t>
            </a:r>
            <a:r>
              <a:rPr lang="ru-RU" dirty="0" smtClean="0"/>
              <a:t>школы</a:t>
            </a:r>
            <a:br>
              <a:rPr lang="ru-RU" dirty="0" smtClean="0"/>
            </a:br>
            <a:r>
              <a:rPr lang="ru-RU" dirty="0" smtClean="0"/>
              <a:t>Щетинина Тая и Коренева Вероника</a:t>
            </a:r>
            <a:endParaRPr lang="ru-RU" dirty="0"/>
          </a:p>
        </p:txBody>
      </p:sp>
      <p:pic>
        <p:nvPicPr>
          <p:cNvPr id="6" name="Содержимое 5" descr="IMG_1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IT</a:t>
            </a:r>
            <a:r>
              <a:rPr lang="ru-RU" sz="3600" dirty="0" smtClean="0"/>
              <a:t>-специалист</a:t>
            </a:r>
            <a:br>
              <a:rPr lang="ru-RU" sz="3600" dirty="0" smtClean="0"/>
            </a:br>
            <a:r>
              <a:rPr lang="ru-RU" sz="3600" dirty="0" smtClean="0"/>
              <a:t>Захарченко Егор</a:t>
            </a:r>
            <a:endParaRPr lang="ru-RU" sz="3600" dirty="0"/>
          </a:p>
        </p:txBody>
      </p:sp>
      <p:pic>
        <p:nvPicPr>
          <p:cNvPr id="6" name="Содержимое 5" descr="ведомость участников обществознание 00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76353" y="1500174"/>
            <a:ext cx="6381795" cy="4786346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Спортсмен года школы- 2017</a:t>
            </a:r>
            <a:endParaRPr lang="ru-RU" dirty="0"/>
          </a:p>
        </p:txBody>
      </p:sp>
      <p:pic>
        <p:nvPicPr>
          <p:cNvPr id="5" name="Содержимое 4" descr="6_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187633"/>
            <a:ext cx="5572164" cy="3134343"/>
          </a:xfrm>
        </p:spPr>
      </p:pic>
      <p:pic>
        <p:nvPicPr>
          <p:cNvPr id="6" name="Содержимое 5" descr="2_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00429" y="3071810"/>
            <a:ext cx="5872175" cy="3588851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Спортсмен года школы- </a:t>
            </a:r>
            <a:r>
              <a:rPr lang="ru-RU" dirty="0" smtClean="0"/>
              <a:t>2017</a:t>
            </a:r>
            <a:br>
              <a:rPr lang="ru-RU" dirty="0" smtClean="0"/>
            </a:br>
            <a:r>
              <a:rPr lang="ru-RU" dirty="0" smtClean="0"/>
              <a:t>Филиппов Евгений</a:t>
            </a:r>
            <a:endParaRPr lang="ru-RU" dirty="0"/>
          </a:p>
        </p:txBody>
      </p:sp>
      <p:pic>
        <p:nvPicPr>
          <p:cNvPr id="5" name="Содержимое 4" descr="SAM_5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9" y="1344992"/>
            <a:ext cx="6858047" cy="5143536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Кустовые соревнования</a:t>
            </a:r>
            <a:endParaRPr lang="ru-RU" dirty="0"/>
          </a:p>
        </p:txBody>
      </p:sp>
      <p:pic>
        <p:nvPicPr>
          <p:cNvPr id="7" name="Содержимое 6" descr="8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0843" y="1500174"/>
            <a:ext cx="8382058" cy="471490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Спартакиада. Шашки</a:t>
            </a:r>
            <a:endParaRPr lang="ru-RU" dirty="0"/>
          </a:p>
        </p:txBody>
      </p:sp>
      <p:pic>
        <p:nvPicPr>
          <p:cNvPr id="4" name="Содержимое 3" descr="3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2148681"/>
            <a:ext cx="6405586" cy="360314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Баскетбол</a:t>
            </a:r>
            <a:endParaRPr lang="ru-RU" dirty="0"/>
          </a:p>
        </p:txBody>
      </p:sp>
      <p:pic>
        <p:nvPicPr>
          <p:cNvPr id="4" name="Содержимое 3" descr="1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57305"/>
            <a:ext cx="6572296" cy="3943397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«Голос школы- 2017» </a:t>
            </a:r>
            <a:br>
              <a:rPr lang="ru-RU" dirty="0" smtClean="0"/>
            </a:br>
            <a:r>
              <a:rPr lang="ru-RU" dirty="0" smtClean="0"/>
              <a:t>Задорожин Артем</a:t>
            </a:r>
            <a:endParaRPr lang="ru-RU" dirty="0"/>
          </a:p>
        </p:txBody>
      </p:sp>
      <p:pic>
        <p:nvPicPr>
          <p:cNvPr id="4" name="Содержимое 3" descr="Задорожин Артем, 3 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Интеллектуал </a:t>
            </a:r>
            <a:r>
              <a:rPr lang="ru-RU" dirty="0" smtClean="0"/>
              <a:t>школы</a:t>
            </a:r>
            <a:br>
              <a:rPr lang="ru-RU" dirty="0" smtClean="0"/>
            </a:br>
            <a:r>
              <a:rPr lang="ru-RU" dirty="0" smtClean="0"/>
              <a:t>Голобокова Ирина</a:t>
            </a:r>
            <a:endParaRPr lang="ru-RU" dirty="0"/>
          </a:p>
        </p:txBody>
      </p:sp>
      <p:pic>
        <p:nvPicPr>
          <p:cNvPr id="4" name="Содержимое 3" descr="ведомость участников обществознани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112" t="41196" r="40628" b="37495"/>
          <a:stretch>
            <a:fillRect/>
          </a:stretch>
        </p:blipFill>
        <p:spPr>
          <a:xfrm>
            <a:off x="2571736" y="1357298"/>
            <a:ext cx="3571900" cy="4806757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Спортсмены-победители</a:t>
            </a:r>
            <a:endParaRPr lang="ru-RU" dirty="0"/>
          </a:p>
        </p:txBody>
      </p:sp>
      <p:pic>
        <p:nvPicPr>
          <p:cNvPr id="5" name="Содержимое 4" descr="IMG_03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Содержимое 7" descr="IMG_03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Дипломанты всероссийского конкурса по творчеству А.С.Пушкин</a:t>
            </a:r>
            <a:endParaRPr lang="ru-RU" dirty="0"/>
          </a:p>
        </p:txBody>
      </p:sp>
      <p:pic>
        <p:nvPicPr>
          <p:cNvPr id="5" name="Содержимое 4" descr="IMG_09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9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словесности</a:t>
            </a:r>
            <a:endParaRPr lang="ru-RU" dirty="0"/>
          </a:p>
        </p:txBody>
      </p:sp>
      <p:pic>
        <p:nvPicPr>
          <p:cNvPr id="5" name="Содержимое 4" descr="IMG_03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3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словесности</a:t>
            </a:r>
            <a:endParaRPr lang="ru-RU" dirty="0"/>
          </a:p>
        </p:txBody>
      </p:sp>
      <p:pic>
        <p:nvPicPr>
          <p:cNvPr id="8" name="Содержимое 7" descr="IMG_03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Содержимое 8" descr="IMG_03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словесности</a:t>
            </a:r>
            <a:endParaRPr lang="ru-RU" dirty="0"/>
          </a:p>
        </p:txBody>
      </p:sp>
      <p:pic>
        <p:nvPicPr>
          <p:cNvPr id="8" name="Содержимое 7" descr="IMG_03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Содержимое 8" descr="IMG_04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Победители и призеры муниципального этапа Всероссийской олимпиады</a:t>
            </a:r>
            <a:endParaRPr lang="ru-RU" dirty="0"/>
          </a:p>
        </p:txBody>
      </p:sp>
      <p:pic>
        <p:nvPicPr>
          <p:cNvPr id="5" name="Содержимое 4" descr="IMG_04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Всероссийского конкурса по истории и обществознанию</a:t>
            </a:r>
            <a:endParaRPr lang="ru-RU" dirty="0"/>
          </a:p>
        </p:txBody>
      </p:sp>
      <p:pic>
        <p:nvPicPr>
          <p:cNvPr id="5" name="Содержимое 4" descr="IMG_04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4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Литературные коллажи</a:t>
            </a:r>
            <a:endParaRPr lang="ru-RU" dirty="0"/>
          </a:p>
        </p:txBody>
      </p:sp>
      <p:pic>
        <p:nvPicPr>
          <p:cNvPr id="5" name="Содержимое 4" descr="IMG_04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4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Литературные коллажи</a:t>
            </a:r>
            <a:endParaRPr lang="ru-RU" dirty="0"/>
          </a:p>
        </p:txBody>
      </p:sp>
      <p:pic>
        <p:nvPicPr>
          <p:cNvPr id="5" name="Содержимое 4" descr="IMG_04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4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словесности</a:t>
            </a:r>
            <a:endParaRPr lang="ru-RU" dirty="0"/>
          </a:p>
        </p:txBody>
      </p:sp>
      <p:pic>
        <p:nvPicPr>
          <p:cNvPr id="5" name="Содержимое 4" descr="IMG_04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4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Интеллектуал </a:t>
            </a:r>
            <a:r>
              <a:rPr lang="ru-RU" dirty="0" smtClean="0"/>
              <a:t>школы</a:t>
            </a:r>
            <a:br>
              <a:rPr lang="ru-RU" dirty="0" smtClean="0"/>
            </a:br>
            <a:r>
              <a:rPr lang="ru-RU" dirty="0" smtClean="0"/>
              <a:t>Родионова Юлия</a:t>
            </a:r>
            <a:endParaRPr lang="ru-RU" dirty="0"/>
          </a:p>
        </p:txBody>
      </p:sp>
      <p:pic>
        <p:nvPicPr>
          <p:cNvPr id="4" name="Содержимое 7" descr="IMG_09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934" t="34094" r="72493" b="26446"/>
          <a:stretch>
            <a:fillRect/>
          </a:stretch>
        </p:blipFill>
        <p:spPr>
          <a:xfrm>
            <a:off x="2786050" y="1500175"/>
            <a:ext cx="2857520" cy="4616742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 за участие</a:t>
            </a:r>
            <a:endParaRPr lang="ru-RU" dirty="0"/>
          </a:p>
        </p:txBody>
      </p:sp>
      <p:pic>
        <p:nvPicPr>
          <p:cNvPr id="5" name="Содержимое 4" descr="IMG_04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4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Награды за участие и победу</a:t>
            </a:r>
            <a:endParaRPr lang="ru-RU" dirty="0"/>
          </a:p>
        </p:txBody>
      </p:sp>
      <p:pic>
        <p:nvPicPr>
          <p:cNvPr id="5" name="Содержимое 4" descr="IMG_048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4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Олимпиада по русскому языку</a:t>
            </a:r>
            <a:endParaRPr lang="ru-RU" dirty="0"/>
          </a:p>
        </p:txBody>
      </p:sp>
      <p:pic>
        <p:nvPicPr>
          <p:cNvPr id="5" name="Содержимое 4" descr="IMG_0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фотографы</a:t>
            </a:r>
            <a:endParaRPr lang="ru-RU" dirty="0"/>
          </a:p>
        </p:txBody>
      </p:sp>
      <p:pic>
        <p:nvPicPr>
          <p:cNvPr id="6" name="Содержимое 5" descr="Учимся искусству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500174"/>
            <a:ext cx="4038600" cy="3028950"/>
          </a:xfrm>
        </p:spPr>
      </p:pic>
      <p:pic>
        <p:nvPicPr>
          <p:cNvPr id="9" name="Содержимое 8" descr="Юный фотограф Щеголева Дарья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214422"/>
            <a:ext cx="4038600" cy="3028950"/>
          </a:xfrm>
        </p:spPr>
      </p:pic>
      <p:pic>
        <p:nvPicPr>
          <p:cNvPr id="10" name="Содержимое 3" descr="Юный фотограф Брюханова Евг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3893347"/>
            <a:ext cx="3786214" cy="283966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Неделя экологии</a:t>
            </a:r>
            <a:endParaRPr lang="ru-RU" dirty="0"/>
          </a:p>
        </p:txBody>
      </p:sp>
      <p:pic>
        <p:nvPicPr>
          <p:cNvPr id="6" name="Содержимое 5" descr="Начальная школа Поделки из бросового материал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357298"/>
            <a:ext cx="5048285" cy="3786214"/>
          </a:xfrm>
        </p:spPr>
      </p:pic>
      <p:pic>
        <p:nvPicPr>
          <p:cNvPr id="9" name="Содержимое 8" descr="Неделя Экологии Чистый двор Фото Ерофеевой Юли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643306" y="2714619"/>
            <a:ext cx="4929222" cy="3696917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Призер районного конкурса чтецов «Поэтическое Забайкалье»</a:t>
            </a:r>
            <a:endParaRPr lang="ru-RU" dirty="0"/>
          </a:p>
        </p:txBody>
      </p:sp>
      <p:pic>
        <p:nvPicPr>
          <p:cNvPr id="4" name="Содержимое 3" descr="Будаев Александр, 7 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«Голос школы- 2017» </a:t>
            </a:r>
            <a:br>
              <a:rPr lang="ru-RU" dirty="0" smtClean="0"/>
            </a:br>
            <a:r>
              <a:rPr lang="ru-RU" dirty="0" smtClean="0"/>
              <a:t>Баранникова Соня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Баранникова Софья, 3 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занятии фотокружка</a:t>
            </a:r>
            <a:endParaRPr lang="ru-RU" dirty="0"/>
          </a:p>
        </p:txBody>
      </p:sp>
      <p:pic>
        <p:nvPicPr>
          <p:cNvPr id="5" name="Содержимое 4" descr="Зуев Федор - юный фотограф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500174"/>
            <a:ext cx="5334037" cy="4000528"/>
          </a:xfrm>
        </p:spPr>
      </p:pic>
      <p:pic>
        <p:nvPicPr>
          <p:cNvPr id="6" name="Содержимое 5" descr="Занятие фотокружка в солнечную погоду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3286100"/>
            <a:ext cx="4762533" cy="35719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занятии фотокружка</a:t>
            </a:r>
            <a:endParaRPr lang="ru-RU" dirty="0"/>
          </a:p>
        </p:txBody>
      </p:sp>
      <p:pic>
        <p:nvPicPr>
          <p:cNvPr id="5" name="Содержимое 4" descr="Заседание кружк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142984"/>
            <a:ext cx="4953035" cy="3714776"/>
          </a:xfrm>
        </p:spPr>
      </p:pic>
      <p:pic>
        <p:nvPicPr>
          <p:cNvPr id="6" name="Содержимое 5" descr="Фото Щеголевой Дарьи На занятии фотокруж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2850355"/>
            <a:ext cx="4714876" cy="3536157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Чтец </a:t>
            </a:r>
            <a:r>
              <a:rPr lang="ru-RU" dirty="0" smtClean="0"/>
              <a:t>школы-2017</a:t>
            </a:r>
            <a:br>
              <a:rPr lang="ru-RU" dirty="0" smtClean="0"/>
            </a:br>
            <a:r>
              <a:rPr lang="ru-RU" dirty="0" smtClean="0"/>
              <a:t>Лапердин Алексей</a:t>
            </a:r>
            <a:endParaRPr lang="ru-RU" dirty="0"/>
          </a:p>
        </p:txBody>
      </p:sp>
      <p:pic>
        <p:nvPicPr>
          <p:cNvPr id="6" name="Содержимое 5" descr="SAM_55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41713" b="1192"/>
          <a:stretch>
            <a:fillRect/>
          </a:stretch>
        </p:blipFill>
        <p:spPr>
          <a:xfrm>
            <a:off x="2214546" y="1526550"/>
            <a:ext cx="4429156" cy="497426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Виртуоз слова </a:t>
            </a:r>
            <a:r>
              <a:rPr lang="ru-RU" dirty="0" smtClean="0"/>
              <a:t>– 2017</a:t>
            </a:r>
            <a:br>
              <a:rPr lang="ru-RU" dirty="0" smtClean="0"/>
            </a:br>
            <a:r>
              <a:rPr lang="ru-RU" dirty="0" smtClean="0"/>
              <a:t>Швецов Владимир</a:t>
            </a:r>
            <a:endParaRPr lang="ru-RU" dirty="0"/>
          </a:p>
        </p:txBody>
      </p:sp>
      <p:pic>
        <p:nvPicPr>
          <p:cNvPr id="4" name="Содержимое 3" descr="ведомость участников обществознание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8750" t="23873" r="70637" b="59617"/>
          <a:stretch>
            <a:fillRect/>
          </a:stretch>
        </p:blipFill>
        <p:spPr>
          <a:xfrm>
            <a:off x="214282" y="1500174"/>
            <a:ext cx="3551489" cy="4143404"/>
          </a:xfrm>
        </p:spPr>
      </p:pic>
      <p:pic>
        <p:nvPicPr>
          <p:cNvPr id="6" name="Содержимое 5" descr="IMG_06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86182" y="2428868"/>
            <a:ext cx="5143535" cy="3857652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Экологический турнир</a:t>
            </a:r>
            <a:endParaRPr lang="ru-RU" dirty="0"/>
          </a:p>
        </p:txBody>
      </p:sp>
      <p:pic>
        <p:nvPicPr>
          <p:cNvPr id="5" name="Содержимое 4" descr="грамот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43050"/>
            <a:ext cx="4476781" cy="3357586"/>
          </a:xfrm>
        </p:spPr>
      </p:pic>
      <p:pic>
        <p:nvPicPr>
          <p:cNvPr id="6" name="Содержимое 5" descr="эко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3357562"/>
            <a:ext cx="4095778" cy="3071834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Участники игры «КИТ»</a:t>
            </a:r>
            <a:endParaRPr lang="ru-RU" dirty="0"/>
          </a:p>
        </p:txBody>
      </p:sp>
      <p:pic>
        <p:nvPicPr>
          <p:cNvPr id="5" name="Содержимое 4" descr="IMG_1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428736"/>
            <a:ext cx="5181608" cy="3886206"/>
          </a:xfrm>
        </p:spPr>
      </p:pic>
      <p:pic>
        <p:nvPicPr>
          <p:cNvPr id="6" name="Содержимое 5" descr="IMG_1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241656"/>
            <a:ext cx="4821791" cy="3616343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Экологический турнир</a:t>
            </a:r>
            <a:endParaRPr lang="ru-RU" dirty="0"/>
          </a:p>
        </p:txBody>
      </p:sp>
      <p:pic>
        <p:nvPicPr>
          <p:cNvPr id="6" name="Содержимое 5" descr="IMG_097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93581" y="2643182"/>
            <a:ext cx="5250419" cy="3937814"/>
          </a:xfrm>
        </p:spPr>
      </p:pic>
      <p:pic>
        <p:nvPicPr>
          <p:cNvPr id="5" name="Содержимое 4" descr="IMG_096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5143536" cy="3857652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0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643050"/>
            <a:ext cx="6500858" cy="4875644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видеоклипов на спортивную тему</a:t>
            </a:r>
            <a:endParaRPr lang="ru-RU" dirty="0"/>
          </a:p>
        </p:txBody>
      </p:sp>
      <p:pic>
        <p:nvPicPr>
          <p:cNvPr id="5" name="Содержимое 4" descr="IMG_09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9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Дипломанты всероссийского конкурса по творчеству А.С.Пушкина</a:t>
            </a:r>
            <a:endParaRPr lang="ru-RU" dirty="0"/>
          </a:p>
        </p:txBody>
      </p:sp>
      <p:pic>
        <p:nvPicPr>
          <p:cNvPr id="5" name="Содержимое 4" descr="IMG_09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9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Дипломанты всероссийского конкурса по творчеству А.С.Пушкин</a:t>
            </a:r>
            <a:endParaRPr lang="ru-RU" dirty="0"/>
          </a:p>
        </p:txBody>
      </p:sp>
      <p:pic>
        <p:nvPicPr>
          <p:cNvPr id="5" name="Содержимое 4" descr="IMG_09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9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конкурса «Русский медвежонок»</a:t>
            </a:r>
            <a:endParaRPr lang="ru-RU" dirty="0"/>
          </a:p>
        </p:txBody>
      </p:sp>
      <p:pic>
        <p:nvPicPr>
          <p:cNvPr id="8" name="Содержимое 7" descr="IMG_09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Десятиклассники</a:t>
            </a:r>
            <a:endParaRPr lang="ru-RU" dirty="0"/>
          </a:p>
        </p:txBody>
      </p:sp>
      <p:pic>
        <p:nvPicPr>
          <p:cNvPr id="4" name="Содержимое 3" descr="IMG_1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7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7715304" cy="578647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Победители районного конкурса чтецов «Живая классика</a:t>
            </a:r>
            <a:r>
              <a:rPr lang="ru-RU" sz="3200" dirty="0" smtClean="0"/>
              <a:t>» - </a:t>
            </a:r>
            <a:br>
              <a:rPr lang="ru-RU" sz="3200" dirty="0" smtClean="0"/>
            </a:br>
            <a:r>
              <a:rPr lang="ru-RU" sz="3200" dirty="0" smtClean="0"/>
              <a:t>Кирина Светлана и Тюкавкина Екатерина</a:t>
            </a:r>
            <a:endParaRPr lang="ru-RU" sz="3200" dirty="0"/>
          </a:p>
        </p:txBody>
      </p:sp>
      <p:pic>
        <p:nvPicPr>
          <p:cNvPr id="6" name="Содержимое 5" descr="S630485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24412" y="2262981"/>
            <a:ext cx="3686175" cy="3200400"/>
          </a:xfrm>
        </p:spPr>
      </p:pic>
      <p:pic>
        <p:nvPicPr>
          <p:cNvPr id="8" name="Содержимое 7" descr="S630486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76300" y="1939131"/>
            <a:ext cx="3200400" cy="384810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8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7786742" cy="5840057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Изображение 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434182"/>
            <a:ext cx="7589309" cy="5691982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Математический поединок</a:t>
            </a:r>
            <a:endParaRPr lang="ru-RU" dirty="0"/>
          </a:p>
        </p:txBody>
      </p:sp>
      <p:pic>
        <p:nvPicPr>
          <p:cNvPr id="5" name="Содержимое 4" descr="IMG_06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IMG_06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Математический поединок</a:t>
            </a:r>
            <a:endParaRPr lang="ru-RU" dirty="0"/>
          </a:p>
        </p:txBody>
      </p:sp>
      <p:pic>
        <p:nvPicPr>
          <p:cNvPr id="5" name="Содержимое 4" descr="IMG_0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282798"/>
            <a:ext cx="6786610" cy="5089958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3573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«Голос школы- 2017»</a:t>
            </a:r>
            <a:br>
              <a:rPr lang="ru-RU" dirty="0" smtClean="0"/>
            </a:br>
            <a:r>
              <a:rPr lang="ru-RU" dirty="0" smtClean="0"/>
              <a:t>Волкова Анна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Волкова Анна, 8 клас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конкурса чтецов «Поэтическое Забайкалье»</a:t>
            </a:r>
            <a:endParaRPr lang="ru-RU" dirty="0"/>
          </a:p>
        </p:txBody>
      </p:sp>
      <p:pic>
        <p:nvPicPr>
          <p:cNvPr id="4" name="Содержимое 3" descr="Участники конкурса чтецов Поэтическое Забайкаль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Победители конкурса чтецов</a:t>
            </a:r>
            <a:endParaRPr lang="ru-RU" dirty="0"/>
          </a:p>
        </p:txBody>
      </p:sp>
      <p:pic>
        <p:nvPicPr>
          <p:cNvPr id="4" name="Содержимое 3" descr="Тюкавкина Екатерина и Будаев Александр - победители конкурса чтец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268</Words>
  <Application>Microsoft Office PowerPoint</Application>
  <PresentationFormat>Экран (4:3)</PresentationFormat>
  <Paragraphs>74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Бал Науки</vt:lpstr>
      <vt:lpstr>Ученик года-2017</vt:lpstr>
      <vt:lpstr>Лидер школы – 2017 Романова Галина</vt:lpstr>
      <vt:lpstr>Интеллектуал школы Голобокова Ирина</vt:lpstr>
      <vt:lpstr>Интеллектуал школы Родионова Юлия</vt:lpstr>
      <vt:lpstr>Виртуоз слова – 2017 Швецов Владимир</vt:lpstr>
      <vt:lpstr>Победители районного конкурса чтецов «Живая классика» -  Кирина Светлана и Тюкавкина Екатерина</vt:lpstr>
      <vt:lpstr>Участники конкурса чтецов «Поэтическое Забайкалье»</vt:lpstr>
      <vt:lpstr>Победители конкурса чтецов</vt:lpstr>
      <vt:lpstr>Организатор и исполнитель творческих идей – Старцева Лидия</vt:lpstr>
      <vt:lpstr>Концерт на английском языке</vt:lpstr>
      <vt:lpstr>Концерт на английском языке</vt:lpstr>
      <vt:lpstr>Концерт на английском языке</vt:lpstr>
      <vt:lpstr>Знаток английского языка Арутюнян Наринэ</vt:lpstr>
      <vt:lpstr>Исследователь школы-2017 Лапердина Алина</vt:lpstr>
      <vt:lpstr>Школьный этап НПК «Шаг в науку»</vt:lpstr>
      <vt:lpstr>НПК «Исследователи Забайкалья»</vt:lpstr>
      <vt:lpstr>НПК «Исследователи Забайкалья»</vt:lpstr>
      <vt:lpstr>Участницы краевой НПК</vt:lpstr>
      <vt:lpstr>Десятиклассники на защите проектов</vt:lpstr>
      <vt:lpstr>Защита проектов</vt:lpstr>
      <vt:lpstr>Десятиклассники на защите проектов</vt:lpstr>
      <vt:lpstr>Десятиклассники на защите проектов</vt:lpstr>
      <vt:lpstr>Десятиклассники на защите проектов</vt:lpstr>
      <vt:lpstr>Защита проектов</vt:lpstr>
      <vt:lpstr>Проект по физике семиклассников «Теневой театр»</vt:lpstr>
      <vt:lpstr>Выставка работ Эргешовой Адалины</vt:lpstr>
      <vt:lpstr>Защита группового проекта четвероклассниками</vt:lpstr>
      <vt:lpstr>Исследователь школы – 2017 Козлов Артем</vt:lpstr>
      <vt:lpstr>Бушина Ксения –  «Голос школы-2017»</vt:lpstr>
      <vt:lpstr>«Актер школы -2017» Старцев Матвей</vt:lpstr>
      <vt:lpstr>Художник и умелец школы Щетинина Тая и Коренева Вероника</vt:lpstr>
      <vt:lpstr>IT-специалист Захарченко Егор</vt:lpstr>
      <vt:lpstr>Спортсмен года школы- 2017</vt:lpstr>
      <vt:lpstr>Спортсмен года школы- 2017 Филиппов Евгений</vt:lpstr>
      <vt:lpstr>Кустовые соревнования</vt:lpstr>
      <vt:lpstr>Спартакиада. Шашки</vt:lpstr>
      <vt:lpstr>Баскетбол</vt:lpstr>
      <vt:lpstr>«Голос школы- 2017»  Задорожин Артем</vt:lpstr>
      <vt:lpstr>Спортсмены-победители</vt:lpstr>
      <vt:lpstr>Дипломанты всероссийского конкурса по творчеству А.С.Пушкин</vt:lpstr>
      <vt:lpstr>Неделя словесности</vt:lpstr>
      <vt:lpstr>Неделя словесности</vt:lpstr>
      <vt:lpstr>Неделя словесности</vt:lpstr>
      <vt:lpstr>Победители и призеры муниципального этапа Всероссийской олимпиады</vt:lpstr>
      <vt:lpstr>Участники Всероссийского конкурса по истории и обществознанию</vt:lpstr>
      <vt:lpstr>Литературные коллажи</vt:lpstr>
      <vt:lpstr>Литературные коллажи</vt:lpstr>
      <vt:lpstr>Неделя словесности</vt:lpstr>
      <vt:lpstr>Награды за участие</vt:lpstr>
      <vt:lpstr>Награды за участие и победу</vt:lpstr>
      <vt:lpstr>Олимпиада по русскому языку</vt:lpstr>
      <vt:lpstr>Юные фотографы</vt:lpstr>
      <vt:lpstr>Неделя экологии</vt:lpstr>
      <vt:lpstr>Призер районного конкурса чтецов «Поэтическое Забайкалье»</vt:lpstr>
      <vt:lpstr> «Голос школы- 2017»  Баранникова Соня </vt:lpstr>
      <vt:lpstr>На занятии фотокружка</vt:lpstr>
      <vt:lpstr>На занятии фотокружка</vt:lpstr>
      <vt:lpstr>Чтец школы-2017 Лапердин Алексей</vt:lpstr>
      <vt:lpstr>Экологический турнир</vt:lpstr>
      <vt:lpstr>Участники игры «КИТ»</vt:lpstr>
      <vt:lpstr>Экологический турнир</vt:lpstr>
      <vt:lpstr>Слайд 63</vt:lpstr>
      <vt:lpstr>Конкурс видеоклипов на спортивную тему</vt:lpstr>
      <vt:lpstr>Дипломанты всероссийского конкурса по творчеству А.С.Пушкина</vt:lpstr>
      <vt:lpstr>Дипломанты всероссийского конкурса по творчеству А.С.Пушкин</vt:lpstr>
      <vt:lpstr>Участники конкурса «Русский медвежонок»</vt:lpstr>
      <vt:lpstr>Десятиклассники</vt:lpstr>
      <vt:lpstr>Слайд 69</vt:lpstr>
      <vt:lpstr>Слайд 70</vt:lpstr>
      <vt:lpstr>Слайд 71</vt:lpstr>
      <vt:lpstr>Слайд 72</vt:lpstr>
      <vt:lpstr>Математический поединок</vt:lpstr>
      <vt:lpstr>Математический поединок</vt:lpstr>
      <vt:lpstr> «Голос школы- 2017» Волкова Анна  </vt:lpstr>
    </vt:vector>
  </TitlesOfParts>
  <Company>Сибирьтелеком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Бал Науки</dc:title>
  <dc:creator>Михайловна</dc:creator>
  <cp:lastModifiedBy>Михайловна</cp:lastModifiedBy>
  <cp:revision>32</cp:revision>
  <dcterms:created xsi:type="dcterms:W3CDTF">2017-05-25T13:15:20Z</dcterms:created>
  <dcterms:modified xsi:type="dcterms:W3CDTF">2017-09-11T13:31:25Z</dcterms:modified>
</cp:coreProperties>
</file>