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2"/>
  </p:notesMasterIdLst>
  <p:handoutMasterIdLst>
    <p:handoutMasterId r:id="rId23"/>
  </p:handoutMasterIdLst>
  <p:sldIdLst>
    <p:sldId id="537" r:id="rId2"/>
    <p:sldId id="488" r:id="rId3"/>
    <p:sldId id="609" r:id="rId4"/>
    <p:sldId id="608" r:id="rId5"/>
    <p:sldId id="634" r:id="rId6"/>
    <p:sldId id="635" r:id="rId7"/>
    <p:sldId id="636" r:id="rId8"/>
    <p:sldId id="610" r:id="rId9"/>
    <p:sldId id="517" r:id="rId10"/>
    <p:sldId id="631" r:id="rId11"/>
    <p:sldId id="638" r:id="rId12"/>
    <p:sldId id="612" r:id="rId13"/>
    <p:sldId id="613" r:id="rId14"/>
    <p:sldId id="614" r:id="rId15"/>
    <p:sldId id="615" r:id="rId16"/>
    <p:sldId id="633" r:id="rId17"/>
    <p:sldId id="627" r:id="rId18"/>
    <p:sldId id="637" r:id="rId19"/>
    <p:sldId id="629" r:id="rId20"/>
    <p:sldId id="630" r:id="rId21"/>
  </p:sldIdLst>
  <p:sldSz cx="12192000" cy="6858000"/>
  <p:notesSz cx="6797675" cy="9926638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E0FA34-30F7-694C-BB7D-58E608811D56}">
          <p14:sldIdLst>
            <p14:sldId id="537"/>
          </p14:sldIdLst>
        </p14:section>
        <p14:section name="Основная информация об Обществе" id="{4A7299C1-ADB2-1F40-A88C-0F750A6A1556}">
          <p14:sldIdLst>
            <p14:sldId id="488"/>
            <p14:sldId id="609"/>
            <p14:sldId id="608"/>
          </p14:sldIdLst>
        </p14:section>
        <p14:section name="Будущее за энергетикой" id="{EE81FEE6-BA29-4BFF-8CF5-4B8082B144FB}">
          <p14:sldIdLst>
            <p14:sldId id="634"/>
            <p14:sldId id="635"/>
            <p14:sldId id="636"/>
          </p14:sldIdLst>
        </p14:section>
        <p14:section name="Взаимодействие с учебными заведениями" id="{9C8AB9CF-BDF3-476B-AFF0-4C970D05C3C3}">
          <p14:sldIdLst>
            <p14:sldId id="610"/>
            <p14:sldId id="517"/>
            <p14:sldId id="631"/>
            <p14:sldId id="638"/>
            <p14:sldId id="612"/>
            <p14:sldId id="613"/>
            <p14:sldId id="614"/>
            <p14:sldId id="615"/>
            <p14:sldId id="633"/>
          </p14:sldIdLst>
        </p14:section>
        <p14:section name="Корпоративные мероприятия" id="{BD9E4D0D-6435-48B8-90A7-C508AAB96F00}">
          <p14:sldIdLst>
            <p14:sldId id="627"/>
            <p14:sldId id="637"/>
          </p14:sldIdLst>
        </p14:section>
        <p14:section name="Контакты" id="{212438F1-8F15-4E21-9009-7552A9F4F0A6}">
          <p14:sldIdLst>
            <p14:sldId id="629"/>
            <p14:sldId id="630"/>
          </p14:sldIdLst>
        </p14:section>
      </p14:sectionLst>
    </p:ext>
    <p:ext uri="{EFAFB233-063F-42B5-8137-9DF3F51BA10A}">
      <p15:sldGuideLst xmlns:p15="http://schemas.microsoft.com/office/powerpoint/2012/main">
        <p15:guide id="3" pos="5609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1797" userDrawn="1">
          <p15:clr>
            <a:srgbClr val="A4A3A4"/>
          </p15:clr>
        </p15:guide>
        <p15:guide id="9" orient="horz" pos="1792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1593" userDrawn="1">
          <p15:clr>
            <a:srgbClr val="A4A3A4"/>
          </p15:clr>
        </p15:guide>
        <p15:guide id="12" orient="horz" pos="28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k" initials="pk" lastIdx="5" clrIdx="0"/>
  <p:cmAuthor id="2" name="Мамаева Александра Матвеевна" initials="МАМ" lastIdx="84" clrIdx="1"/>
  <p:cmAuthor id="3" name="пользователь Microsoft Office" initials="Office" lastIdx="1" clrIdx="2"/>
  <p:cmAuthor id="4" name="пользователь Microsoft Office" initials="Office [2]" lastIdx="1" clrIdx="3"/>
  <p:cmAuthor id="5" name="пользователь Microsoft Office" initials="Office [3]" lastIdx="1" clrIdx="4"/>
  <p:cmAuthor id="6" name="Ekaterina" initials="E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B9D"/>
    <a:srgbClr val="A5A5A5"/>
    <a:srgbClr val="DCE6F2"/>
    <a:srgbClr val="D9E7F0"/>
    <a:srgbClr val="E6E6E6"/>
    <a:srgbClr val="F2F2F2"/>
    <a:srgbClr val="EDF2F9"/>
    <a:srgbClr val="E9EFF7"/>
    <a:srgbClr val="D52B1E"/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9" autoAdjust="0"/>
    <p:restoredTop sz="95657" autoAdjust="0"/>
  </p:normalViewPr>
  <p:slideViewPr>
    <p:cSldViewPr snapToGrid="0">
      <p:cViewPr varScale="1">
        <p:scale>
          <a:sx n="84" d="100"/>
          <a:sy n="84" d="100"/>
        </p:scale>
        <p:origin x="110" y="158"/>
      </p:cViewPr>
      <p:guideLst>
        <p:guide pos="5609"/>
        <p:guide pos="529"/>
        <p:guide orient="horz" pos="28"/>
        <p:guide orient="horz" pos="2795"/>
        <p:guide orient="horz" pos="2750"/>
        <p:guide orient="horz" pos="1797"/>
        <p:guide orient="horz" pos="1792"/>
        <p:guide orient="horz" pos="3249"/>
        <p:guide orient="horz" pos="1593"/>
        <p:guide orient="horz" pos="28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4" d="100"/>
          <a:sy n="114" d="100"/>
        </p:scale>
        <p:origin x="5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pPr/>
              <a:t>17.11.2021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pPr/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8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9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60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4" y="5733260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60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grpSp>
        <p:nvGrpSpPr>
          <p:cNvPr id="8" name="Группа 7"/>
          <p:cNvGrpSpPr>
            <a:grpSpLocks noChangeAspect="1"/>
          </p:cNvGrpSpPr>
          <p:nvPr userDrawn="1"/>
        </p:nvGrpSpPr>
        <p:grpSpPr>
          <a:xfrm>
            <a:off x="1098369" y="1071569"/>
            <a:ext cx="1800000" cy="566349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grpSp>
          <p:nvGrpSpPr>
            <p:cNvPr id="21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28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30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3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7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7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5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79" userDrawn="1">
          <p15:clr>
            <a:srgbClr val="FBAE40"/>
          </p15:clr>
        </p15:guide>
        <p15:guide id="2" pos="400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3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7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7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1616078"/>
            <a:ext cx="5211763" cy="4767263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7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7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7" y="1616078"/>
            <a:ext cx="5211763" cy="4767263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5" y="1616076"/>
            <a:ext cx="5203191" cy="4759324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3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5" y="980732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6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2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2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5" y="3928719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6" y="4561844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8" y="981079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5" y="3928719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6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2" y="1615445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4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4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4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03" userDrawn="1">
          <p15:clr>
            <a:srgbClr val="FBAE40"/>
          </p15:clr>
        </p15:guide>
        <p15:guide id="2" pos="2464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9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9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9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9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4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9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4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9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4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59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29" userDrawn="1">
          <p15:clr>
            <a:srgbClr val="FBAE40"/>
          </p15:clr>
        </p15:guide>
        <p15:guide id="4" pos="4891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7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7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7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6" y="1616079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9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2" y="1616079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9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2195" userDrawn="1">
          <p15:clr>
            <a:srgbClr val="FBAE40"/>
          </p15:clr>
        </p15:guide>
        <p15:guide id="4" pos="1856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6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9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9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9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8" y="976316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41" y="976316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6" y="976316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4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8" y="3815655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41" y="3815655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6" y="3815655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4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8" y="976316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41" y="976316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6" y="976316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4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9" y="3815655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3" y="3815655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7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6" y="4562479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9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2" y="4562479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9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60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7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6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63" userDrawn="1">
          <p15:clr>
            <a:srgbClr val="FBAE40"/>
          </p15:clr>
        </p15:guide>
        <p15:guide id="2" pos="2195" userDrawn="1">
          <p15:clr>
            <a:srgbClr val="FBAE40"/>
          </p15:clr>
        </p15:guide>
        <p15:guide id="3" pos="3659" userDrawn="1">
          <p15:clr>
            <a:srgbClr val="FBAE40"/>
          </p15:clr>
        </p15:guide>
        <p15:guide id="4" pos="4021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7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7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7" y="4562479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7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7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7" y="3921128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9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8" y="981079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51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8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8" y="981079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7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90" y="3935454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4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4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6" y="981079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60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6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80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60" y="2302138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50529" y="485780"/>
            <a:ext cx="1657427" cy="521490"/>
            <a:chOff x="3160369" y="1847854"/>
            <a:chExt cx="1150362" cy="361948"/>
          </a:xfrm>
        </p:grpSpPr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grpSp>
          <p:nvGrpSpPr>
            <p:cNvPr id="32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39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40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41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42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43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61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62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57165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4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99381" y="358751"/>
            <a:ext cx="1150363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grpSp>
          <p:nvGrpSpPr>
            <p:cNvPr id="46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4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5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6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7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8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9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99381" y="358751"/>
            <a:ext cx="1150363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grpSp>
          <p:nvGrpSpPr>
            <p:cNvPr id="46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4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5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6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7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8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9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7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7" y="976317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90" y="976317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99381" y="358751"/>
            <a:ext cx="1150363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7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8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9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0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grpSp>
          <p:nvGrpSpPr>
            <p:cNvPr id="51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8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9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60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6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6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6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6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sp>
          <p:nvSpPr>
            <p:cNvPr id="52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71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504318" y="980728"/>
            <a:ext cx="5085704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24619" y="3935002"/>
            <a:ext cx="5084044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6406360" y="976313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632413" y="3932298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85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1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6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2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9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80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21941" y="497686"/>
            <a:ext cx="1657427" cy="521490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7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grpSp>
          <p:nvGrpSpPr>
            <p:cNvPr id="35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42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43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44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45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46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47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48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8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9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0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1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7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8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2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4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3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115820" y="379863"/>
            <a:ext cx="94869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99381" y="358751"/>
            <a:ext cx="1150363" cy="361948"/>
            <a:chOff x="3160369" y="1847854"/>
            <a:chExt cx="1150362" cy="361948"/>
          </a:xfrm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grpSp>
          <p:nvGrpSpPr>
            <p:cNvPr id="42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49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51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6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6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6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6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sp>
          <p:nvSpPr>
            <p:cNvPr id="43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4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6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773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799" r:id="rId30"/>
    <p:sldLayoutId id="2147483800" r:id="rId31"/>
    <p:sldLayoutId id="2147483798" r:id="rId32"/>
    <p:sldLayoutId id="2147483803" r:id="rId33"/>
    <p:sldLayoutId id="2147483804" r:id="rId34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79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784" userDrawn="1">
          <p15:clr>
            <a:srgbClr val="F26B43"/>
          </p15:clr>
        </p15:guide>
        <p15:guide id="39" pos="73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onukova_SV@ch.rosseti-sib.ru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/>
          <p:cNvSpPr>
            <a:spLocks noGrp="1"/>
          </p:cNvSpPr>
          <p:nvPr>
            <p:ph type="body" sz="quarter" idx="10"/>
          </p:nvPr>
        </p:nvSpPr>
        <p:spPr>
          <a:xfrm>
            <a:off x="3975985" y="4446256"/>
            <a:ext cx="7288729" cy="764312"/>
          </a:xfrm>
          <a:noFill/>
        </p:spPr>
        <p:txBody>
          <a:bodyPr/>
          <a:lstStyle/>
          <a:p>
            <a:r>
              <a:rPr lang="ru-RU" b="0" dirty="0" smtClean="0">
                <a:latin typeface="+mj-lt"/>
              </a:rPr>
              <a:t>Светлана Валерьевна Конюкова </a:t>
            </a:r>
            <a:endParaRPr lang="ru-RU" b="0" dirty="0">
              <a:latin typeface="+mj-lt"/>
            </a:endParaRPr>
          </a:p>
          <a:p>
            <a:r>
              <a:rPr lang="ru-RU" b="0" dirty="0" smtClean="0">
                <a:latin typeface="PF Din Text Cond Pro Light" panose="02000000000000000000" pitchFamily="2" charset="0"/>
              </a:rPr>
              <a:t>Ведущий специалист департамента управления персоналом</a:t>
            </a:r>
            <a:endParaRPr lang="ru-RU" b="0" dirty="0">
              <a:latin typeface="PF Din Text Cond Pro Light" panose="02000000000000000000" pitchFamily="2" charset="0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302826" y="2262709"/>
            <a:ext cx="6545705" cy="387799"/>
          </a:xfrm>
        </p:spPr>
        <p:txBody>
          <a:bodyPr/>
          <a:lstStyle/>
          <a:p>
            <a:r>
              <a:rPr lang="ru-RU" dirty="0" smtClean="0"/>
              <a:t>Россети Сибирь – Школьникам!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302826" y="5733258"/>
            <a:ext cx="3131246" cy="2698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4223795" y="5733257"/>
            <a:ext cx="1071662" cy="269876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НОЯБРЬ 2021</a:t>
            </a:r>
            <a:endParaRPr lang="ru-RU" dirty="0">
              <a:latin typeface="+mj-lt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533200" y="5733256"/>
            <a:ext cx="2138615" cy="269875"/>
          </a:xfrm>
          <a:noFill/>
        </p:spPr>
        <p:txBody>
          <a:bodyPr/>
          <a:lstStyle/>
          <a:p>
            <a:r>
              <a:rPr lang="ru-RU" dirty="0" smtClean="0">
                <a:latin typeface="+mj-lt"/>
              </a:rPr>
              <a:t>ЗАБАЙКАЛЬСКИЙ КРАЙ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МЕРОПРИЯТИЯ И ПРОЕКТЫ, НАПРАВЛЕННЫЕ НА РАЗВИТИЕ СОТРУДНИЧЕСТВА ПАО «РОССЕТИ </a:t>
            </a:r>
            <a:r>
              <a:rPr lang="ru-RU" dirty="0" smtClean="0"/>
              <a:t>СИБИРЬ»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УЧЕБНЫМИ ЗАВЕДЕНИЯМИ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lvl="2">
              <a:buClr>
                <a:srgbClr val="0070C0"/>
              </a:buClr>
            </a:pPr>
            <a:r>
              <a:rPr lang="ru-RU" dirty="0"/>
              <a:t>Профориентационная работа с учащимися школ, </a:t>
            </a:r>
            <a:r>
              <a:rPr lang="ru-RU" dirty="0" smtClean="0"/>
              <a:t>ссузов</a:t>
            </a:r>
            <a:r>
              <a:rPr lang="ru-RU" dirty="0"/>
              <a:t>, </a:t>
            </a:r>
            <a:r>
              <a:rPr lang="ru-RU" dirty="0" smtClean="0"/>
              <a:t>вузов</a:t>
            </a:r>
          </a:p>
          <a:p>
            <a:pPr marL="180972" lvl="2" indent="0">
              <a:buClr>
                <a:srgbClr val="0070C0"/>
              </a:buClr>
              <a:buNone/>
            </a:pPr>
            <a:r>
              <a:rPr lang="ru-RU" dirty="0" smtClean="0"/>
              <a:t>(в </a:t>
            </a:r>
            <a:r>
              <a:rPr lang="ru-RU" dirty="0"/>
              <a:t>том числе участие в работе приемных комиссий </a:t>
            </a:r>
            <a:r>
              <a:rPr lang="ru-RU" dirty="0" smtClean="0"/>
              <a:t>ссузов</a:t>
            </a:r>
            <a:r>
              <a:rPr lang="ru-RU" dirty="0"/>
              <a:t>, вузов</a:t>
            </a:r>
            <a:r>
              <a:rPr lang="ru-RU" dirty="0" smtClean="0"/>
              <a:t>).</a:t>
            </a:r>
            <a:endParaRPr lang="ru-RU" dirty="0"/>
          </a:p>
          <a:p>
            <a:pPr lvl="2">
              <a:buClr>
                <a:srgbClr val="0070C0"/>
              </a:buClr>
            </a:pPr>
            <a:r>
              <a:rPr lang="ru-RU" dirty="0"/>
              <a:t>Приглашение представителей учебных заведений на корпоративные мероприятия Общества.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lvl="2">
              <a:buClr>
                <a:srgbClr val="0070C0"/>
              </a:buClr>
            </a:pPr>
            <a:r>
              <a:rPr lang="ru-RU" dirty="0" smtClean="0"/>
              <a:t>Олимпиада.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Студенческие энергоотряды.</a:t>
            </a:r>
            <a:endParaRPr lang="ru-RU" dirty="0"/>
          </a:p>
          <a:p>
            <a:pPr lvl="2">
              <a:buClr>
                <a:srgbClr val="0070C0"/>
              </a:buClr>
            </a:pPr>
            <a:r>
              <a:rPr lang="ru-RU" dirty="0"/>
              <a:t>Организация практики студентов </a:t>
            </a:r>
            <a:r>
              <a:rPr lang="ru-RU" dirty="0" smtClean="0"/>
              <a:t>ссузов</a:t>
            </a:r>
            <a:r>
              <a:rPr lang="ru-RU" dirty="0"/>
              <a:t>, </a:t>
            </a:r>
            <a:r>
              <a:rPr lang="ru-RU" dirty="0" smtClean="0"/>
              <a:t>вузов.</a:t>
            </a:r>
            <a:endParaRPr lang="ru-RU" dirty="0"/>
          </a:p>
          <a:p>
            <a:pPr lvl="2">
              <a:buClr>
                <a:srgbClr val="0070C0"/>
              </a:buClr>
            </a:pPr>
            <a:r>
              <a:rPr lang="ru-RU" dirty="0"/>
              <a:t>Корпоративная </a:t>
            </a:r>
            <a:r>
              <a:rPr lang="ru-RU" dirty="0" smtClean="0"/>
              <a:t>стипендия.</a:t>
            </a:r>
            <a:endParaRPr lang="ru-RU" dirty="0"/>
          </a:p>
          <a:p>
            <a:pPr lvl="2">
              <a:buClr>
                <a:srgbClr val="0070C0"/>
              </a:buClr>
            </a:pPr>
            <a:r>
              <a:rPr lang="ru-RU" dirty="0" smtClean="0"/>
              <a:t>Формирование </a:t>
            </a:r>
            <a:r>
              <a:rPr lang="ru-RU" dirty="0"/>
              <a:t>кадрового резерва Общества из числа учащихся </a:t>
            </a:r>
            <a:r>
              <a:rPr lang="ru-RU" dirty="0" smtClean="0"/>
              <a:t>ссузов</a:t>
            </a:r>
            <a:r>
              <a:rPr lang="ru-RU" dirty="0"/>
              <a:t>, </a:t>
            </a:r>
            <a:r>
              <a:rPr lang="ru-RU" dirty="0" smtClean="0"/>
              <a:t>вузов.</a:t>
            </a:r>
            <a:endParaRPr lang="ru-RU" dirty="0"/>
          </a:p>
          <a:p>
            <a:pPr lvl="2">
              <a:buClr>
                <a:srgbClr val="0070C0"/>
              </a:buClr>
            </a:pPr>
            <a:r>
              <a:rPr lang="ru-RU" dirty="0"/>
              <a:t>Формирование карьерограмм </a:t>
            </a:r>
            <a:r>
              <a:rPr lang="ru-RU" dirty="0" smtClean="0"/>
              <a:t>студентов.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6517017" y="1104418"/>
            <a:ext cx="5085704" cy="513361"/>
          </a:xfrm>
        </p:spPr>
        <p:txBody>
          <a:bodyPr/>
          <a:lstStyle/>
          <a:p>
            <a:r>
              <a:rPr lang="ru-RU" dirty="0"/>
              <a:t>Мероприятия, закрепляющие учащихся в Обществе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29"/>
          </p:nvPr>
        </p:nvSpPr>
        <p:spPr>
          <a:xfrm>
            <a:off x="724619" y="4056923"/>
            <a:ext cx="5084044" cy="515078"/>
          </a:xfrm>
        </p:spPr>
        <p:txBody>
          <a:bodyPr/>
          <a:lstStyle/>
          <a:p>
            <a:r>
              <a:rPr lang="ru-RU" dirty="0"/>
              <a:t>Профориентационные мероприятия</a:t>
            </a:r>
          </a:p>
        </p:txBody>
      </p:sp>
      <p:pic>
        <p:nvPicPr>
          <p:cNvPr id="10" name="Picture 2" descr="https://www.rosseti.ru/about/youthpolicy/foto-molodezhnaya-politika/2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8" y="990320"/>
            <a:ext cx="3673560" cy="24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8" y="3924783"/>
            <a:ext cx="3710059" cy="2472407"/>
          </a:xfrm>
        </p:spPr>
      </p:pic>
    </p:spTree>
    <p:extLst>
      <p:ext uri="{BB962C8B-B14F-4D97-AF65-F5344CB8AC3E}">
        <p14:creationId xmlns:p14="http://schemas.microsoft.com/office/powerpoint/2010/main" val="38137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441910" y="811095"/>
            <a:ext cx="5211763" cy="1189834"/>
          </a:xfrm>
        </p:spPr>
        <p:txBody>
          <a:bodyPr/>
          <a:lstStyle/>
          <a:p>
            <a:pPr marL="180972" lvl="2" indent="0">
              <a:buClr>
                <a:srgbClr val="0070C0"/>
              </a:buClr>
              <a:buNone/>
            </a:pPr>
            <a:r>
              <a:rPr lang="ru-RU" sz="1600" dirty="0">
                <a:latin typeface="+mj-lt"/>
              </a:rPr>
              <a:t>Профориентационная работа с учащимися школ, </a:t>
            </a:r>
            <a:r>
              <a:rPr lang="ru-RU" sz="1600" dirty="0" smtClean="0">
                <a:latin typeface="+mj-lt"/>
              </a:rPr>
              <a:t>ссузов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smtClean="0">
                <a:latin typeface="+mj-lt"/>
              </a:rPr>
              <a:t>вузов/приглашение </a:t>
            </a:r>
            <a:r>
              <a:rPr lang="ru-RU" sz="1600" dirty="0">
                <a:latin typeface="+mj-lt"/>
              </a:rPr>
              <a:t>представителей учебных заведений на корпоративные мероприятия </a:t>
            </a:r>
            <a:r>
              <a:rPr lang="ru-RU" sz="1600" dirty="0" smtClean="0">
                <a:latin typeface="+mj-lt"/>
              </a:rPr>
              <a:t>Общества</a:t>
            </a:r>
            <a:endParaRPr lang="ru-RU" sz="1600" dirty="0">
              <a:latin typeface="+mj-lt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ПРОФОРИЕНТАЦИОННЫЕ МЕРОПРИЯТИЯ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8"/>
          </p:nvPr>
        </p:nvSpPr>
        <p:spPr>
          <a:xfrm>
            <a:off x="6800613" y="782550"/>
            <a:ext cx="4802425" cy="575295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+mj-lt"/>
              </a:rPr>
              <a:t>Содержание проекта:</a:t>
            </a:r>
            <a:endParaRPr lang="ru-RU" dirty="0">
              <a:solidFill>
                <a:schemeClr val="accent1"/>
              </a:solidFill>
              <a:latin typeface="+mj-lt"/>
            </a:endParaRPr>
          </a:p>
          <a:p>
            <a:pPr lvl="2" algn="just">
              <a:buClr>
                <a:srgbClr val="0070C0"/>
              </a:buClr>
            </a:pPr>
            <a:r>
              <a:rPr lang="ru-RU" dirty="0"/>
              <a:t>р</a:t>
            </a:r>
            <a:r>
              <a:rPr lang="ru-RU" dirty="0" smtClean="0"/>
              <a:t>егулярные </a:t>
            </a:r>
            <a:r>
              <a:rPr lang="ru-RU" dirty="0"/>
              <a:t>встречи представителей </a:t>
            </a:r>
            <a:r>
              <a:rPr lang="ru-RU" dirty="0" smtClean="0"/>
              <a:t>Общества с </a:t>
            </a:r>
            <a:r>
              <a:rPr lang="ru-RU" dirty="0"/>
              <a:t>учащимися учебных заведений, их родителями и </a:t>
            </a:r>
            <a:r>
              <a:rPr lang="ru-RU" dirty="0" smtClean="0"/>
              <a:t>преподавателями;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о</a:t>
            </a:r>
            <a:r>
              <a:rPr lang="ru-RU" dirty="0" smtClean="0"/>
              <a:t>рганизация </a:t>
            </a:r>
            <a:r>
              <a:rPr lang="ru-RU" dirty="0"/>
              <a:t>экскурсий учащихся на энергообъекты (ПС, ПО ЦУС, </a:t>
            </a:r>
            <a:r>
              <a:rPr lang="ru-RU" dirty="0" smtClean="0"/>
              <a:t>РЭС);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р</a:t>
            </a:r>
            <a:r>
              <a:rPr lang="ru-RU" dirty="0" smtClean="0"/>
              <a:t>азмещение </a:t>
            </a:r>
            <a:r>
              <a:rPr lang="ru-RU" dirty="0"/>
              <a:t>в учебных заведениях стендов </a:t>
            </a:r>
            <a:r>
              <a:rPr lang="ru-RU" dirty="0" smtClean="0"/>
              <a:t>ПАО «Россети Сибирь» с </a:t>
            </a:r>
            <a:r>
              <a:rPr lang="ru-RU" dirty="0"/>
              <a:t>информацией </a:t>
            </a:r>
            <a:r>
              <a:rPr lang="ru-RU" dirty="0" smtClean="0"/>
              <a:t>об Обществе;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у</a:t>
            </a:r>
            <a:r>
              <a:rPr lang="ru-RU" dirty="0" smtClean="0"/>
              <a:t>частие </a:t>
            </a:r>
            <a:r>
              <a:rPr lang="ru-RU" dirty="0"/>
              <a:t>в Ярмарках вакансий, Днях карьеры и т.д., проводимых в учебных </a:t>
            </a:r>
            <a:r>
              <a:rPr lang="ru-RU" dirty="0" smtClean="0"/>
              <a:t>заведениях;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п</a:t>
            </a:r>
            <a:r>
              <a:rPr lang="ru-RU" dirty="0" smtClean="0"/>
              <a:t>осещение </a:t>
            </a:r>
            <a:r>
              <a:rPr lang="ru-RU" dirty="0"/>
              <a:t>представителями </a:t>
            </a:r>
            <a:r>
              <a:rPr lang="ru-RU" dirty="0" smtClean="0"/>
              <a:t>Общества приемных </a:t>
            </a:r>
            <a:r>
              <a:rPr lang="ru-RU" dirty="0"/>
              <a:t>комиссий профильных </a:t>
            </a:r>
            <a:r>
              <a:rPr lang="ru-RU" dirty="0" smtClean="0"/>
              <a:t>вузов;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проведение ежегодного корпоративного мероприятия</a:t>
            </a:r>
            <a:br>
              <a:rPr lang="ru-RU" dirty="0" smtClean="0"/>
            </a:br>
            <a:r>
              <a:rPr lang="ru-RU" dirty="0" smtClean="0"/>
              <a:t>«Неделя </a:t>
            </a:r>
            <a:r>
              <a:rPr lang="ru-RU" dirty="0"/>
              <a:t>ПАО </a:t>
            </a:r>
            <a:r>
              <a:rPr lang="ru-RU" dirty="0" smtClean="0"/>
              <a:t>«Россети Сибирь»;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п</a:t>
            </a:r>
            <a:r>
              <a:rPr lang="ru-RU" dirty="0" smtClean="0"/>
              <a:t>риглашение </a:t>
            </a:r>
            <a:r>
              <a:rPr lang="ru-RU" dirty="0"/>
              <a:t>учащихся учебных заведений, преподавателей, руководителей на корпоративные мероприятия, проводимые </a:t>
            </a:r>
            <a:r>
              <a:rPr lang="ru-RU" dirty="0" smtClean="0"/>
              <a:t>Обществом. 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Участники проекта:</a:t>
            </a:r>
            <a:endParaRPr lang="ru-RU" b="1" dirty="0">
              <a:solidFill>
                <a:schemeClr val="accent1"/>
              </a:solidFill>
            </a:endParaRPr>
          </a:p>
          <a:p>
            <a:pPr lvl="2" algn="just">
              <a:buClr>
                <a:srgbClr val="0070C0"/>
              </a:buClr>
            </a:pPr>
            <a:r>
              <a:rPr lang="ru-RU" dirty="0"/>
              <a:t>у</a:t>
            </a:r>
            <a:r>
              <a:rPr lang="ru-RU" dirty="0" smtClean="0"/>
              <a:t>чащиеся общеобразовательных школ;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а</a:t>
            </a:r>
            <a:r>
              <a:rPr lang="ru-RU" dirty="0" smtClean="0"/>
              <a:t>битуриенты;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с</a:t>
            </a:r>
            <a:r>
              <a:rPr lang="ru-RU" dirty="0" smtClean="0"/>
              <a:t>туденты профильных ссузов, вузов;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родители </a:t>
            </a:r>
            <a:r>
              <a:rPr lang="ru-RU" dirty="0"/>
              <a:t>учащихся и </a:t>
            </a:r>
            <a:r>
              <a:rPr lang="ru-RU" dirty="0" smtClean="0"/>
              <a:t>преподаватели;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руководители и </a:t>
            </a:r>
            <a:r>
              <a:rPr lang="ru-RU" dirty="0" smtClean="0"/>
              <a:t>преподаватели</a:t>
            </a:r>
            <a:r>
              <a:rPr lang="ru-RU" dirty="0"/>
              <a:t>.</a:t>
            </a:r>
            <a:endParaRPr lang="ru-RU" dirty="0" smtClean="0"/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Продолжительность проекта: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встречи </a:t>
            </a:r>
            <a:r>
              <a:rPr lang="ru-RU" dirty="0"/>
              <a:t>могут быть приурочены к следующим </a:t>
            </a:r>
            <a:r>
              <a:rPr lang="ru-RU" dirty="0" smtClean="0"/>
              <a:t>событиям: День </a:t>
            </a:r>
            <a:r>
              <a:rPr lang="ru-RU" dirty="0"/>
              <a:t>энергетика, День знаний, </a:t>
            </a:r>
            <a:r>
              <a:rPr lang="ru-RU" dirty="0" smtClean="0"/>
              <a:t>школьные </a:t>
            </a:r>
            <a:r>
              <a:rPr lang="ru-RU" dirty="0"/>
              <a:t>каникулы, День российского </a:t>
            </a:r>
            <a:r>
              <a:rPr lang="ru-RU" dirty="0" smtClean="0"/>
              <a:t>студенчества.</a:t>
            </a: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Финансирование проекта: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реализация </a:t>
            </a:r>
            <a:r>
              <a:rPr lang="ru-RU" dirty="0"/>
              <a:t>проекта не предполагает финансовых затрат и осуществляется в рамках взаимовыгодного сотрудничества с учебными заведениями. </a:t>
            </a:r>
          </a:p>
          <a:p>
            <a:pPr marL="180972" lvl="2" indent="0" algn="just">
              <a:buClr>
                <a:srgbClr val="0070C0"/>
              </a:buClr>
              <a:buNone/>
            </a:pPr>
            <a:endParaRPr lang="ru-RU" dirty="0"/>
          </a:p>
          <a:p>
            <a:pPr marL="180972" lvl="2" indent="0" algn="just">
              <a:buClr>
                <a:srgbClr val="0070C0"/>
              </a:buClr>
              <a:buNone/>
            </a:pPr>
            <a:endParaRPr lang="ru-RU" dirty="0" smtClean="0"/>
          </a:p>
          <a:p>
            <a:pPr lvl="2" algn="just">
              <a:buClr>
                <a:srgbClr val="0070C0"/>
              </a:buClr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679023"/>
            <a:ext cx="540027" cy="540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86" y="825500"/>
            <a:ext cx="540027" cy="540027"/>
          </a:xfrm>
          <a:prstGeom prst="rect">
            <a:avLst/>
          </a:prstGeom>
        </p:spPr>
      </p:pic>
      <p:pic>
        <p:nvPicPr>
          <p:cNvPr id="9" name="Picture 2" descr="https://www.rosseti.ru/about/youthpolicy/foto-molodezhnaya-politika/2st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4" r="1384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86" y="5093479"/>
            <a:ext cx="540027" cy="540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86" y="5774804"/>
            <a:ext cx="540027" cy="5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1823405" y="1321900"/>
            <a:ext cx="3988433" cy="554432"/>
          </a:xfrm>
        </p:spPr>
        <p:txBody>
          <a:bodyPr/>
          <a:lstStyle/>
          <a:p>
            <a:r>
              <a:rPr lang="ru-RU" cap="all" dirty="0" smtClean="0"/>
              <a:t>ВСЕРОССИЙСКАЯ ОЛИМПИАДА ШКОЛЬНИКОВ   ГРУППЫ </a:t>
            </a:r>
            <a:r>
              <a:rPr lang="ru-RU" cap="all" dirty="0"/>
              <a:t>КОМПАНИЙ «РОССЕТИ»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ПРОФОРИЕНТАЦИОННЫЕ МЕРОПРИЯТИЯ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8"/>
          </p:nvPr>
        </p:nvSpPr>
        <p:spPr>
          <a:xfrm>
            <a:off x="6800296" y="1126148"/>
            <a:ext cx="4802425" cy="575295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+mj-lt"/>
              </a:rPr>
              <a:t>Содержание проекта:</a:t>
            </a:r>
            <a:endParaRPr lang="ru-RU" dirty="0" smtClean="0"/>
          </a:p>
          <a:p>
            <a:pPr lvl="2" algn="just">
              <a:buClr>
                <a:srgbClr val="0070C0"/>
              </a:buClr>
            </a:pPr>
            <a:r>
              <a:rPr lang="ru-RU" dirty="0"/>
              <a:t>п</a:t>
            </a:r>
            <a:r>
              <a:rPr lang="ru-RU" dirty="0" smtClean="0"/>
              <a:t>роведение Олимпиады для выявления </a:t>
            </a:r>
            <a:r>
              <a:rPr lang="ru-RU" dirty="0"/>
              <a:t>одаренных, способных к техническому творчеству и инновационному мышлению школьников старших классов, планирующих связать профессиональную деятельность с энергетикой, и вовлечение их в разработку передовых инфраструктурных и технологических проектов, актуальных для электросетевого комплекса Российской Федерации.</a:t>
            </a:r>
          </a:p>
          <a:p>
            <a:pPr marL="0" lvl="2" indent="0" algn="just">
              <a:buClr>
                <a:srgbClr val="0070C0"/>
              </a:buClr>
              <a:buNone/>
            </a:pPr>
            <a:endParaRPr lang="ru-RU" sz="1400" b="1" dirty="0" smtClean="0">
              <a:solidFill>
                <a:schemeClr val="accent1"/>
              </a:solidFill>
            </a:endParaRP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Участники проекта: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учащиеся общеобразовательных школ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9-10 классов.</a:t>
            </a:r>
          </a:p>
          <a:p>
            <a:pPr marL="0" lvl="2" indent="0" algn="just">
              <a:buClr>
                <a:srgbClr val="0070C0"/>
              </a:buClr>
              <a:buNone/>
            </a:pPr>
            <a:endParaRPr lang="ru-RU" sz="1400" b="1" dirty="0" smtClean="0">
              <a:solidFill>
                <a:schemeClr val="accent1"/>
              </a:solidFill>
            </a:endParaRP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Продолжительность проекта: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п</a:t>
            </a:r>
            <a:r>
              <a:rPr lang="ru-RU" dirty="0" smtClean="0"/>
              <a:t>роведение </a:t>
            </a:r>
            <a:r>
              <a:rPr lang="ru-RU" dirty="0"/>
              <a:t>первого этапа Олимпиады </a:t>
            </a:r>
            <a:r>
              <a:rPr lang="ru-RU" b="1" dirty="0" smtClean="0">
                <a:solidFill>
                  <a:schemeClr val="accent1"/>
                </a:solidFill>
              </a:rPr>
              <a:t>в апреле (2 дня).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п</a:t>
            </a:r>
            <a:r>
              <a:rPr lang="ru-RU" dirty="0" smtClean="0"/>
              <a:t>роведение </a:t>
            </a:r>
            <a:r>
              <a:rPr lang="ru-RU" dirty="0"/>
              <a:t>второго этапа Олимпиады </a:t>
            </a:r>
            <a:r>
              <a:rPr lang="ru-RU" b="1" dirty="0" smtClean="0">
                <a:solidFill>
                  <a:schemeClr val="accent1"/>
                </a:solidFill>
              </a:rPr>
              <a:t>в мае (2 дня).</a:t>
            </a:r>
          </a:p>
          <a:p>
            <a:pPr lvl="2" algn="just">
              <a:buClr>
                <a:srgbClr val="0070C0"/>
              </a:buClr>
            </a:pPr>
            <a:endParaRPr lang="ru-RU" dirty="0" smtClean="0"/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>
                <a:solidFill>
                  <a:schemeClr val="accent1"/>
                </a:solidFill>
              </a:rPr>
              <a:t>Закрытие проекта: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п</a:t>
            </a:r>
            <a:r>
              <a:rPr lang="ru-RU" dirty="0" smtClean="0"/>
              <a:t>роведение Энергетической </a:t>
            </a:r>
            <a:r>
              <a:rPr lang="ru-RU" dirty="0"/>
              <a:t>проектной смены группы компаний «</a:t>
            </a:r>
            <a:r>
              <a:rPr lang="ru-RU" dirty="0" smtClean="0"/>
              <a:t>Россети», участниками которой могут </a:t>
            </a:r>
            <a:r>
              <a:rPr lang="ru-RU" dirty="0"/>
              <a:t>стать победители и призеры Олимпиады, а также номинанты Россетей в специализированных проектах для </a:t>
            </a:r>
            <a:r>
              <a:rPr lang="ru-RU" dirty="0" smtClean="0"/>
              <a:t>школьников: Всероссийский форум </a:t>
            </a:r>
            <a:r>
              <a:rPr lang="ru-RU" dirty="0"/>
              <a:t>научной молодежи «Шаг в будущее», </a:t>
            </a:r>
            <a:r>
              <a:rPr lang="ru-RU" dirty="0" smtClean="0"/>
              <a:t>Всероссийский форум </a:t>
            </a:r>
            <a:r>
              <a:rPr lang="ru-RU" dirty="0"/>
              <a:t>профессиональной ориентации «ПроеКТОриЯ» и др.</a:t>
            </a:r>
            <a:endParaRPr lang="ru-RU" dirty="0" smtClean="0"/>
          </a:p>
          <a:p>
            <a:pPr lvl="2" algn="just">
              <a:buClr>
                <a:srgbClr val="0070C0"/>
              </a:buClr>
            </a:pPr>
            <a:endParaRPr lang="ru-RU" dirty="0"/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Финансирование проекта: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реализация </a:t>
            </a:r>
            <a:r>
              <a:rPr lang="ru-RU" dirty="0"/>
              <a:t>проекта не предполагает финансовых затрат и осуществляется в рамках взаимовыгодного сотрудничества с учебными заведениями</a:t>
            </a:r>
            <a:r>
              <a:rPr lang="ru-RU" dirty="0" smtClean="0"/>
              <a:t>. </a:t>
            </a:r>
            <a:endParaRPr lang="ru-RU" dirty="0"/>
          </a:p>
          <a:p>
            <a:pPr marL="180972" lvl="2" indent="0" algn="just">
              <a:buClr>
                <a:srgbClr val="0070C0"/>
              </a:buClr>
              <a:buNone/>
            </a:pPr>
            <a:endParaRPr lang="ru-RU" dirty="0"/>
          </a:p>
          <a:p>
            <a:pPr marL="180972" lvl="2" indent="0" algn="just">
              <a:buClr>
                <a:srgbClr val="0070C0"/>
              </a:buClr>
              <a:buNone/>
            </a:pPr>
            <a:endParaRPr lang="ru-RU" dirty="0" smtClean="0"/>
          </a:p>
          <a:p>
            <a:pPr lvl="2" algn="just">
              <a:buClr>
                <a:srgbClr val="0070C0"/>
              </a:buClr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00" y="2490744"/>
            <a:ext cx="540027" cy="540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49" y="981888"/>
            <a:ext cx="540027" cy="540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7648"/>
            <a:ext cx="540027" cy="540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659393"/>
            <a:ext cx="540027" cy="540027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r="13573"/>
          <a:stretch>
            <a:fillRect/>
          </a:stretch>
        </p:blipFill>
        <p:spPr>
          <a:xfrm>
            <a:off x="600078" y="2303548"/>
            <a:ext cx="4460194" cy="4079794"/>
          </a:xfrm>
        </p:spPr>
      </p:pic>
      <p:grpSp>
        <p:nvGrpSpPr>
          <p:cNvPr id="14" name="Группа 13"/>
          <p:cNvGrpSpPr/>
          <p:nvPr/>
        </p:nvGrpSpPr>
        <p:grpSpPr>
          <a:xfrm>
            <a:off x="556852" y="981888"/>
            <a:ext cx="1228221" cy="1234455"/>
            <a:chOff x="9297382" y="2078081"/>
            <a:chExt cx="1228221" cy="166165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340605" y="2078081"/>
              <a:ext cx="1184685" cy="166165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400" dirty="0">
                <a:solidFill>
                  <a:schemeClr val="tx1"/>
                </a:solidFill>
                <a:latin typeface="PF Din Text Cond Pro Обычный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97382" y="2118327"/>
              <a:ext cx="1228221" cy="911433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ru-RU" sz="4400" spc="-150" dirty="0" smtClean="0">
                  <a:solidFill>
                    <a:schemeClr val="bg1"/>
                  </a:solidFill>
                  <a:latin typeface="+mj-lt"/>
                </a:rPr>
                <a:t>234 *</a:t>
              </a:r>
              <a:endParaRPr lang="ru-RU" sz="4400" spc="-15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443408" y="2908911"/>
              <a:ext cx="979078" cy="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9411335" y="2968218"/>
              <a:ext cx="1049797" cy="406508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+mj-lt"/>
                </a:rPr>
                <a:t>школьника</a:t>
              </a:r>
              <a:endParaRPr lang="ru-RU" sz="1400" dirty="0">
                <a:latin typeface="+mj-lt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99" y="4167049"/>
            <a:ext cx="540027" cy="54002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05154" y="6229450"/>
            <a:ext cx="44551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1000" dirty="0">
              <a:solidFill>
                <a:schemeClr val="accent4"/>
              </a:solidFill>
              <a:ea typeface="PF Din Text Cond Pro" charset="0"/>
              <a:cs typeface="PF Din Text Cond Pro" charset="0"/>
            </a:endParaRPr>
          </a:p>
          <a:p>
            <a:r>
              <a:rPr lang="en-US" sz="1000" dirty="0" smtClean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*</a:t>
            </a:r>
            <a:r>
              <a:rPr lang="ru-RU" sz="1000" dirty="0" smtClean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 </a:t>
            </a:r>
            <a:r>
              <a:rPr lang="ru-RU" sz="1000" dirty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к</a:t>
            </a:r>
            <a:r>
              <a:rPr lang="ru-RU" sz="1000" dirty="0" smtClean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оличество школьников, принявших участие в 1-м этапе Олимпиады в 2021 году </a:t>
            </a:r>
            <a:endParaRPr lang="ru-RU" sz="1000" dirty="0">
              <a:solidFill>
                <a:schemeClr val="accent4"/>
              </a:solidFill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1894687" y="1474608"/>
            <a:ext cx="3255069" cy="538162"/>
          </a:xfrm>
        </p:spPr>
        <p:txBody>
          <a:bodyPr/>
          <a:lstStyle/>
          <a:p>
            <a:r>
              <a:rPr lang="ru-RU" dirty="0"/>
              <a:t>Студенческие </a:t>
            </a:r>
            <a:r>
              <a:rPr lang="ru-RU" dirty="0" smtClean="0"/>
              <a:t>энергоотряды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МЕРОПРИЯТИЯ, ЗАКРЕПЛЯЮЩИЕ УЧАЩИХСЯ В ОБЩЕСТВЕ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8"/>
          </p:nvPr>
        </p:nvSpPr>
        <p:spPr>
          <a:xfrm>
            <a:off x="6824984" y="1104160"/>
            <a:ext cx="4723356" cy="539908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+mj-lt"/>
              </a:rPr>
              <a:t>Содержание проекта:</a:t>
            </a:r>
            <a:endParaRPr lang="ru-RU" dirty="0">
              <a:solidFill>
                <a:schemeClr val="accent1"/>
              </a:solidFill>
              <a:latin typeface="+mj-lt"/>
            </a:endParaRP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содействие </a:t>
            </a:r>
            <a:r>
              <a:rPr lang="ru-RU" dirty="0"/>
              <a:t>временному трудоустройству студентов образовательных </a:t>
            </a:r>
            <a:r>
              <a:rPr lang="ru-RU" dirty="0" smtClean="0"/>
              <a:t>организаций;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обеспечение </a:t>
            </a:r>
            <a:r>
              <a:rPr lang="ru-RU" dirty="0"/>
              <a:t>практикоориентированной подготовки студентов образовательных организаций, получение студентами практического опыта работы на объектах </a:t>
            </a:r>
            <a:r>
              <a:rPr lang="ru-RU" dirty="0" smtClean="0"/>
              <a:t>Общества;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выявление </a:t>
            </a:r>
            <a:r>
              <a:rPr lang="ru-RU" dirty="0"/>
              <a:t>наиболее перспективных студентов для дальнейшего привлечения на работу в </a:t>
            </a:r>
            <a:r>
              <a:rPr lang="ru-RU" dirty="0" smtClean="0"/>
              <a:t>Общество.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Участники проекта: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студенты </a:t>
            </a:r>
            <a:r>
              <a:rPr lang="ru-RU" dirty="0"/>
              <a:t>профильных ссузов, </a:t>
            </a:r>
            <a:r>
              <a:rPr lang="ru-RU" dirty="0" smtClean="0"/>
              <a:t>вузов от </a:t>
            </a:r>
            <a:r>
              <a:rPr lang="ru-RU" b="1" dirty="0" smtClean="0">
                <a:solidFill>
                  <a:schemeClr val="accent1"/>
                </a:solidFill>
              </a:rPr>
              <a:t>18 лет </a:t>
            </a:r>
            <a:r>
              <a:rPr lang="ru-RU" dirty="0" smtClean="0"/>
              <a:t>- начиная со </a:t>
            </a:r>
            <a:r>
              <a:rPr lang="ru-RU" b="1" dirty="0" smtClean="0">
                <a:solidFill>
                  <a:schemeClr val="accent1"/>
                </a:solidFill>
              </a:rPr>
              <a:t>2-го </a:t>
            </a:r>
            <a:r>
              <a:rPr lang="ru-RU" dirty="0" smtClean="0"/>
              <a:t>курса; 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н</a:t>
            </a:r>
            <a:r>
              <a:rPr lang="ru-RU" dirty="0" smtClean="0"/>
              <a:t>аставники.</a:t>
            </a: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Продолжительность проекта:</a:t>
            </a:r>
            <a:endParaRPr lang="ru-RU" sz="1400" b="1" dirty="0">
              <a:solidFill>
                <a:schemeClr val="accent1"/>
              </a:solidFill>
            </a:endParaRPr>
          </a:p>
          <a:p>
            <a:pPr lvl="2" algn="just">
              <a:buClr>
                <a:srgbClr val="0070C0"/>
              </a:buClr>
            </a:pPr>
            <a:r>
              <a:rPr lang="ru-RU" dirty="0"/>
              <a:t>п</a:t>
            </a:r>
            <a:r>
              <a:rPr lang="ru-RU" dirty="0" smtClean="0"/>
              <a:t>родолжительность </a:t>
            </a:r>
            <a:r>
              <a:rPr lang="ru-RU" dirty="0"/>
              <a:t>работы </a:t>
            </a:r>
            <a:r>
              <a:rPr lang="ru-RU" dirty="0" smtClean="0"/>
              <a:t>отряда в </a:t>
            </a:r>
            <a:r>
              <a:rPr lang="ru-RU" dirty="0"/>
              <a:t>летнем трудовом сезоне </a:t>
            </a:r>
            <a:r>
              <a:rPr lang="ru-RU" dirty="0" smtClean="0"/>
              <a:t>составляет</a:t>
            </a:r>
          </a:p>
          <a:p>
            <a:pPr marL="180972" lvl="2" indent="0" algn="just">
              <a:buClr>
                <a:srgbClr val="0070C0"/>
              </a:buCl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 </a:t>
            </a:r>
            <a:r>
              <a:rPr lang="ru-RU" b="1" dirty="0">
                <a:solidFill>
                  <a:schemeClr val="accent1"/>
                </a:solidFill>
              </a:rPr>
              <a:t>- 2</a:t>
            </a:r>
            <a:r>
              <a:rPr lang="ru-RU" b="1" dirty="0" smtClean="0">
                <a:solidFill>
                  <a:schemeClr val="accent1"/>
                </a:solidFill>
              </a:rPr>
              <a:t> месяца.</a:t>
            </a:r>
            <a:r>
              <a:rPr lang="ru-RU" dirty="0" smtClean="0"/>
              <a:t> </a:t>
            </a:r>
            <a:endParaRPr lang="ru-RU" dirty="0"/>
          </a:p>
          <a:p>
            <a:pPr marL="180972" lvl="2" indent="0" algn="just">
              <a:buClr>
                <a:srgbClr val="0070C0"/>
              </a:buClr>
              <a:buNone/>
            </a:pPr>
            <a:endParaRPr lang="ru-RU" sz="1400" b="1" dirty="0" smtClean="0">
              <a:solidFill>
                <a:schemeClr val="accent1"/>
              </a:solidFill>
            </a:endParaRP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Закрытие проекта</a:t>
            </a:r>
            <a:r>
              <a:rPr lang="ru-RU" sz="1400" b="1" dirty="0">
                <a:solidFill>
                  <a:schemeClr val="accent1"/>
                </a:solidFill>
              </a:rPr>
              <a:t>: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л</a:t>
            </a:r>
            <a:r>
              <a:rPr lang="ru-RU" dirty="0" smtClean="0"/>
              <a:t>учший </a:t>
            </a:r>
            <a:r>
              <a:rPr lang="ru-RU" dirty="0"/>
              <a:t>студенческий отряд группы компаний «Россети» получает право участия во всероссийском слете студенческих отрядов, </a:t>
            </a:r>
            <a:r>
              <a:rPr lang="ru-RU" dirty="0" smtClean="0"/>
              <a:t>проводимом</a:t>
            </a:r>
            <a:br>
              <a:rPr lang="ru-RU" dirty="0" smtClean="0"/>
            </a:br>
            <a:r>
              <a:rPr lang="ru-RU" dirty="0" smtClean="0"/>
              <a:t>МООО </a:t>
            </a:r>
            <a:r>
              <a:rPr lang="ru-RU" dirty="0"/>
              <a:t>«РСО</a:t>
            </a:r>
            <a:r>
              <a:rPr lang="ru-RU" dirty="0" smtClean="0"/>
              <a:t>».</a:t>
            </a: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Финансирование проекта</a:t>
            </a:r>
            <a:r>
              <a:rPr lang="ru-RU" sz="1400" b="1" dirty="0">
                <a:solidFill>
                  <a:schemeClr val="accent1"/>
                </a:solidFill>
              </a:rPr>
              <a:t>: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в</a:t>
            </a:r>
            <a:r>
              <a:rPr lang="ru-RU" dirty="0" smtClean="0"/>
              <a:t>се </a:t>
            </a:r>
            <a:r>
              <a:rPr lang="ru-RU" dirty="0"/>
              <a:t>участники проекта во время практики </a:t>
            </a:r>
            <a:r>
              <a:rPr lang="ru-RU" dirty="0" smtClean="0"/>
              <a:t>получают заработную </a:t>
            </a:r>
            <a:r>
              <a:rPr lang="ru-RU" dirty="0"/>
              <a:t>плату </a:t>
            </a:r>
            <a:r>
              <a:rPr lang="ru-RU" dirty="0" smtClean="0"/>
              <a:t>–</a:t>
            </a:r>
          </a:p>
          <a:p>
            <a:pPr marL="180972" lvl="2" indent="0" algn="just">
              <a:buClr>
                <a:srgbClr val="0070C0"/>
              </a:buClr>
              <a:buNone/>
            </a:pPr>
            <a:r>
              <a:rPr lang="ru-RU" dirty="0" smtClean="0"/>
              <a:t>в </a:t>
            </a:r>
            <a:r>
              <a:rPr lang="ru-RU" dirty="0"/>
              <a:t>среднем, около </a:t>
            </a:r>
            <a:r>
              <a:rPr lang="ru-RU" b="1" dirty="0">
                <a:solidFill>
                  <a:schemeClr val="accent1"/>
                </a:solidFill>
              </a:rPr>
              <a:t>12, 520 </a:t>
            </a:r>
            <a:r>
              <a:rPr lang="ru-RU" b="1" dirty="0" smtClean="0">
                <a:solidFill>
                  <a:schemeClr val="accent1"/>
                </a:solidFill>
              </a:rPr>
              <a:t>руб. в месяц.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48" y="2707301"/>
            <a:ext cx="540027" cy="540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72" y="960252"/>
            <a:ext cx="540027" cy="540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49" y="3438880"/>
            <a:ext cx="540027" cy="540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49" y="4426209"/>
            <a:ext cx="540027" cy="540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49" y="5299831"/>
            <a:ext cx="540027" cy="540027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556851" y="981888"/>
            <a:ext cx="1228221" cy="1234455"/>
            <a:chOff x="9297381" y="2078081"/>
            <a:chExt cx="1228221" cy="166165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9340605" y="2078081"/>
              <a:ext cx="1184685" cy="166165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400" dirty="0">
                <a:solidFill>
                  <a:schemeClr val="tx1"/>
                </a:solidFill>
                <a:latin typeface="PF Din Text Cond Pro Обычный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97381" y="2118327"/>
              <a:ext cx="1228221" cy="911433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ru-RU" sz="4400" spc="-150" dirty="0" smtClean="0">
                  <a:solidFill>
                    <a:schemeClr val="bg1"/>
                  </a:solidFill>
                  <a:latin typeface="+mj-lt"/>
                </a:rPr>
                <a:t>406 *</a:t>
              </a:r>
              <a:endParaRPr lang="ru-RU" sz="4400" spc="-15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9443408" y="2908911"/>
              <a:ext cx="979078" cy="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9411335" y="2968218"/>
              <a:ext cx="1049797" cy="406508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+mj-lt"/>
                </a:rPr>
                <a:t>студентов</a:t>
              </a:r>
              <a:endParaRPr lang="ru-RU" sz="1400" dirty="0">
                <a:latin typeface="+mj-lt"/>
              </a:endParaRPr>
            </a:p>
          </p:txBody>
        </p:sp>
      </p:grpSp>
      <p:pic>
        <p:nvPicPr>
          <p:cNvPr id="3" name="Рисунок 2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7381"/>
          <a:stretch>
            <a:fillRect/>
          </a:stretch>
        </p:blipFill>
        <p:spPr>
          <a:xfrm>
            <a:off x="600075" y="2306638"/>
            <a:ext cx="5211763" cy="4076700"/>
          </a:xfrm>
        </p:spPr>
      </p:pic>
      <p:sp>
        <p:nvSpPr>
          <p:cNvPr id="16" name="Прямоугольник 15"/>
          <p:cNvSpPr/>
          <p:nvPr/>
        </p:nvSpPr>
        <p:spPr>
          <a:xfrm>
            <a:off x="605154" y="6229450"/>
            <a:ext cx="445511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1000" dirty="0">
              <a:solidFill>
                <a:schemeClr val="accent4"/>
              </a:solidFill>
              <a:ea typeface="PF Din Text Cond Pro" charset="0"/>
              <a:cs typeface="PF Din Text Cond Pro" charset="0"/>
            </a:endParaRPr>
          </a:p>
          <a:p>
            <a:r>
              <a:rPr lang="en-US" sz="1000" dirty="0" smtClean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*</a:t>
            </a:r>
            <a:r>
              <a:rPr lang="ru-RU" sz="1000" dirty="0" smtClean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 количество студентов, принявших участие в летнем трудовом отряде в 2021 году</a:t>
            </a:r>
          </a:p>
          <a:p>
            <a:endParaRPr lang="ru-RU" sz="1000" dirty="0">
              <a:solidFill>
                <a:schemeClr val="accent4"/>
              </a:solidFill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МЕРОПРИЯТИЯ, ЗАКРЕПЛЯЮЩИЕ УЧАЩИХСЯ В ОБЩЕСТВЕ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8"/>
          </p:nvPr>
        </p:nvSpPr>
        <p:spPr>
          <a:xfrm>
            <a:off x="6859270" y="1113913"/>
            <a:ext cx="4723356" cy="539908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+mj-lt"/>
              </a:rPr>
              <a:t>Содержание проекта:</a:t>
            </a:r>
            <a:endParaRPr lang="ru-RU" dirty="0">
              <a:solidFill>
                <a:schemeClr val="accent1"/>
              </a:solidFill>
              <a:latin typeface="+mj-lt"/>
            </a:endParaRPr>
          </a:p>
          <a:p>
            <a:pPr lvl="2" algn="just">
              <a:buClr>
                <a:srgbClr val="0070C0"/>
              </a:buClr>
            </a:pPr>
            <a:r>
              <a:rPr lang="ru-RU" dirty="0"/>
              <a:t>о</a:t>
            </a:r>
            <a:r>
              <a:rPr lang="ru-RU" dirty="0" smtClean="0"/>
              <a:t>рганизация </a:t>
            </a:r>
            <a:r>
              <a:rPr lang="ru-RU" dirty="0"/>
              <a:t>в структурных подразделениях </a:t>
            </a:r>
            <a:r>
              <a:rPr lang="ru-RU" dirty="0" smtClean="0"/>
              <a:t>Общества учебной</a:t>
            </a:r>
            <a:r>
              <a:rPr lang="ru-RU" dirty="0"/>
              <a:t>, производственной, преддипломной практики </a:t>
            </a:r>
            <a:r>
              <a:rPr lang="ru-RU" dirty="0" smtClean="0"/>
              <a:t>учащихся ссузов</a:t>
            </a:r>
            <a:r>
              <a:rPr lang="ru-RU" dirty="0"/>
              <a:t>, вузов на основании заключенных договоров/соглашений о сотрудничестве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Участники проекта:</a:t>
            </a:r>
            <a:endParaRPr lang="ru-RU" b="1" dirty="0">
              <a:solidFill>
                <a:schemeClr val="accent1"/>
              </a:solidFill>
            </a:endParaRPr>
          </a:p>
          <a:p>
            <a:pPr lvl="2" algn="just">
              <a:buClr>
                <a:srgbClr val="0070C0"/>
              </a:buClr>
            </a:pPr>
            <a:r>
              <a:rPr lang="ru-RU" dirty="0"/>
              <a:t>студенты профильных ссузов, </a:t>
            </a:r>
            <a:r>
              <a:rPr lang="ru-RU" dirty="0" smtClean="0"/>
              <a:t>вузов;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н</a:t>
            </a:r>
            <a:r>
              <a:rPr lang="ru-RU" dirty="0" smtClean="0"/>
              <a:t>аставники;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руководители структурных подразделений;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руководители практик от учебных заведений.</a:t>
            </a:r>
          </a:p>
          <a:p>
            <a:pPr lvl="2" algn="just">
              <a:buClr>
                <a:srgbClr val="0070C0"/>
              </a:buClr>
            </a:pPr>
            <a:endParaRPr lang="ru-RU" dirty="0" smtClean="0">
              <a:solidFill>
                <a:srgbClr val="FF0000"/>
              </a:solidFill>
            </a:endParaRP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Продолжительность </a:t>
            </a:r>
            <a:r>
              <a:rPr lang="ru-RU" sz="1400" b="1" dirty="0">
                <a:solidFill>
                  <a:schemeClr val="accent1"/>
                </a:solidFill>
              </a:rPr>
              <a:t>проекта: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на </a:t>
            </a:r>
            <a:r>
              <a:rPr lang="ru-RU" dirty="0"/>
              <a:t>длительный </a:t>
            </a:r>
            <a:r>
              <a:rPr lang="ru-RU" dirty="0" smtClean="0"/>
              <a:t>период;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на </a:t>
            </a:r>
            <a:r>
              <a:rPr lang="ru-RU" dirty="0"/>
              <a:t>период практики, организуемой в сроки, установленные учебными планами</a:t>
            </a:r>
            <a:r>
              <a:rPr lang="ru-RU" dirty="0" smtClean="0"/>
              <a:t>.</a:t>
            </a:r>
          </a:p>
          <a:p>
            <a:pPr lvl="2" algn="just">
              <a:buClr>
                <a:srgbClr val="0070C0"/>
              </a:buClr>
            </a:pPr>
            <a:endParaRPr lang="ru-RU" dirty="0" smtClean="0">
              <a:solidFill>
                <a:srgbClr val="FF0000"/>
              </a:solidFill>
            </a:endParaRP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Финансирование проекта</a:t>
            </a:r>
            <a:r>
              <a:rPr lang="ru-RU" sz="1400" b="1" dirty="0">
                <a:solidFill>
                  <a:schemeClr val="accent1"/>
                </a:solidFill>
              </a:rPr>
              <a:t>: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б</a:t>
            </a:r>
            <a:r>
              <a:rPr lang="ru-RU" dirty="0" smtClean="0"/>
              <a:t>ез </a:t>
            </a:r>
            <a:r>
              <a:rPr lang="ru-RU" dirty="0"/>
              <a:t>финансовых </a:t>
            </a:r>
            <a:r>
              <a:rPr lang="ru-RU" dirty="0" smtClean="0"/>
              <a:t>затрат - организация </a:t>
            </a:r>
            <a:r>
              <a:rPr lang="ru-RU" dirty="0"/>
              <a:t>практики осуществляется без оплаты и зачисления на </a:t>
            </a:r>
            <a:r>
              <a:rPr lang="ru-RU" dirty="0" smtClean="0"/>
              <a:t>должность;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к</a:t>
            </a:r>
            <a:r>
              <a:rPr lang="ru-RU" dirty="0" smtClean="0"/>
              <a:t>руглогодичная </a:t>
            </a:r>
            <a:r>
              <a:rPr lang="ru-RU" dirty="0"/>
              <a:t>оплачиваемая </a:t>
            </a:r>
            <a:r>
              <a:rPr lang="ru-RU" dirty="0" smtClean="0"/>
              <a:t>практика (трудоустройство учащихся </a:t>
            </a:r>
            <a:r>
              <a:rPr lang="ru-RU" dirty="0"/>
              <a:t>учебных заведений на вакантные должности на условиях трудового </a:t>
            </a:r>
            <a:r>
              <a:rPr lang="ru-RU" dirty="0" smtClean="0"/>
              <a:t>договора).</a:t>
            </a:r>
            <a:endParaRPr lang="ru-RU" dirty="0"/>
          </a:p>
          <a:p>
            <a:pPr lvl="2" algn="just">
              <a:buClr>
                <a:srgbClr val="0070C0"/>
              </a:buClr>
            </a:pP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1151"/>
            <a:ext cx="540027" cy="540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49" y="976313"/>
            <a:ext cx="540027" cy="540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49" y="4476441"/>
            <a:ext cx="540027" cy="5400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8803"/>
            <a:ext cx="540027" cy="540027"/>
          </a:xfrm>
          <a:prstGeom prst="rect">
            <a:avLst/>
          </a:prstGeom>
        </p:spPr>
      </p:pic>
      <p:sp>
        <p:nvSpPr>
          <p:cNvPr id="11" name="Текст 6"/>
          <p:cNvSpPr>
            <a:spLocks noGrp="1"/>
          </p:cNvSpPr>
          <p:nvPr>
            <p:ph type="body" sz="quarter" idx="17"/>
          </p:nvPr>
        </p:nvSpPr>
        <p:spPr>
          <a:xfrm>
            <a:off x="1908052" y="1455872"/>
            <a:ext cx="3903786" cy="538162"/>
          </a:xfrm>
        </p:spPr>
        <p:txBody>
          <a:bodyPr/>
          <a:lstStyle/>
          <a:p>
            <a:pPr marL="0" lvl="2" indent="0">
              <a:buClr>
                <a:srgbClr val="0070C0"/>
              </a:buClr>
              <a:buNone/>
            </a:pPr>
            <a:r>
              <a:rPr lang="ru-RU" sz="1600" dirty="0">
                <a:latin typeface="+mj-lt"/>
              </a:rPr>
              <a:t>Организация практики студентов ссузов, </a:t>
            </a:r>
            <a:r>
              <a:rPr lang="ru-RU" sz="1600" dirty="0" smtClean="0">
                <a:latin typeface="+mj-lt"/>
              </a:rPr>
              <a:t>вузов</a:t>
            </a:r>
            <a:endParaRPr lang="ru-RU" sz="1600" dirty="0">
              <a:latin typeface="+mj-lt"/>
            </a:endParaRPr>
          </a:p>
          <a:p>
            <a:endParaRPr lang="ru-RU" sz="20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68523" y="976313"/>
            <a:ext cx="1228221" cy="1234455"/>
            <a:chOff x="9297381" y="2078081"/>
            <a:chExt cx="1228221" cy="166165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340605" y="2078081"/>
              <a:ext cx="1184685" cy="166165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400" dirty="0">
                <a:solidFill>
                  <a:schemeClr val="tx1"/>
                </a:solidFill>
                <a:latin typeface="PF Din Text Cond Pro Обычный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97381" y="2118327"/>
              <a:ext cx="1228221" cy="911433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ru-RU" sz="4400" spc="-150" dirty="0" smtClean="0">
                  <a:solidFill>
                    <a:schemeClr val="bg1"/>
                  </a:solidFill>
                  <a:latin typeface="+mj-lt"/>
                </a:rPr>
                <a:t>979 *</a:t>
              </a:r>
              <a:endParaRPr lang="ru-RU" sz="4400" spc="-15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9443408" y="2908911"/>
              <a:ext cx="979078" cy="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9411335" y="2968218"/>
              <a:ext cx="1049797" cy="406508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+mj-lt"/>
                </a:rPr>
                <a:t>студентов</a:t>
              </a:r>
              <a:endParaRPr lang="ru-RU" sz="1400" dirty="0">
                <a:latin typeface="+mj-lt"/>
              </a:endParaRPr>
            </a:p>
          </p:txBody>
        </p:sp>
      </p:grpSp>
      <p:pic>
        <p:nvPicPr>
          <p:cNvPr id="6" name="Рисунок 5"/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r="2263"/>
          <a:stretch>
            <a:fillRect/>
          </a:stretch>
        </p:blipFill>
        <p:spPr>
          <a:xfrm>
            <a:off x="600075" y="2289175"/>
            <a:ext cx="5211763" cy="4094163"/>
          </a:xfrm>
        </p:spPr>
      </p:pic>
      <p:sp>
        <p:nvSpPr>
          <p:cNvPr id="15" name="Прямоугольник 14"/>
          <p:cNvSpPr/>
          <p:nvPr/>
        </p:nvSpPr>
        <p:spPr>
          <a:xfrm>
            <a:off x="605154" y="6229450"/>
            <a:ext cx="445511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1000" dirty="0">
              <a:solidFill>
                <a:schemeClr val="accent4"/>
              </a:solidFill>
              <a:ea typeface="PF Din Text Cond Pro" charset="0"/>
              <a:cs typeface="PF Din Text Cond Pro" charset="0"/>
            </a:endParaRPr>
          </a:p>
          <a:p>
            <a:r>
              <a:rPr lang="en-US" sz="1000" dirty="0" smtClean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*</a:t>
            </a:r>
            <a:r>
              <a:rPr lang="ru-RU" sz="1000" dirty="0" smtClean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 количество студентов, прошедших практику в 2021 году</a:t>
            </a:r>
          </a:p>
          <a:p>
            <a:endParaRPr lang="ru-RU" sz="1000" dirty="0">
              <a:solidFill>
                <a:schemeClr val="accent4"/>
              </a:solidFill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МЕРОПРИЯТИЯ, ЗАКРЕПЛЯЮЩИЕ УЧАЩИХСЯ В ОБЩЕСТВЕ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8"/>
          </p:nvPr>
        </p:nvSpPr>
        <p:spPr>
          <a:xfrm>
            <a:off x="6859270" y="1115550"/>
            <a:ext cx="4723356" cy="539908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+mj-lt"/>
              </a:rPr>
              <a:t>Содержание проекта:</a:t>
            </a:r>
            <a:endParaRPr lang="ru-RU" dirty="0">
              <a:solidFill>
                <a:schemeClr val="accent1"/>
              </a:solidFill>
              <a:latin typeface="+mj-lt"/>
            </a:endParaRP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заключение </a:t>
            </a:r>
            <a:r>
              <a:rPr lang="ru-RU" dirty="0"/>
              <a:t>со студентами профильных специальностей </a:t>
            </a:r>
            <a:r>
              <a:rPr lang="ru-RU" dirty="0" smtClean="0"/>
              <a:t>ссузов</a:t>
            </a:r>
            <a:r>
              <a:rPr lang="ru-RU" dirty="0"/>
              <a:t>, вузов договоров об отработке по окончании обучения в структурных подразделениях </a:t>
            </a:r>
            <a:r>
              <a:rPr lang="ru-RU" dirty="0" smtClean="0"/>
              <a:t>Общества, расположенных </a:t>
            </a:r>
            <a:r>
              <a:rPr lang="ru-RU" dirty="0"/>
              <a:t>в сельской местности и удаленных районах, на условии выплаты </a:t>
            </a:r>
            <a:r>
              <a:rPr lang="ru-RU" dirty="0" smtClean="0"/>
              <a:t>Компанией стипендии</a:t>
            </a:r>
            <a:r>
              <a:rPr lang="ru-RU" dirty="0"/>
              <a:t>, дополнительной к академической (выплачиваемой учебным заведением). </a:t>
            </a:r>
          </a:p>
          <a:p>
            <a:pPr lvl="2" algn="just">
              <a:buClr>
                <a:srgbClr val="0070C0"/>
              </a:buClr>
            </a:pP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Участники проекта:</a:t>
            </a:r>
            <a:endParaRPr lang="ru-RU" b="1" dirty="0">
              <a:solidFill>
                <a:schemeClr val="accent1"/>
              </a:solidFill>
            </a:endParaRP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студенты профильных </a:t>
            </a:r>
            <a:r>
              <a:rPr lang="ru-RU" dirty="0"/>
              <a:t>ссузов, </a:t>
            </a:r>
            <a:r>
              <a:rPr lang="ru-RU" dirty="0" smtClean="0"/>
              <a:t>вузов старших курсов, </a:t>
            </a:r>
            <a:r>
              <a:rPr lang="x-none" dirty="0" smtClean="0"/>
              <a:t>чьи </a:t>
            </a:r>
            <a:r>
              <a:rPr lang="x-none" dirty="0"/>
              <a:t>родители проживают в населенных пунктах присутствия структурных подразделений </a:t>
            </a:r>
            <a:r>
              <a:rPr lang="ru-RU" dirty="0" smtClean="0"/>
              <a:t>Общества, </a:t>
            </a:r>
            <a:r>
              <a:rPr lang="x-none" dirty="0" smtClean="0"/>
              <a:t>в </a:t>
            </a:r>
            <a:r>
              <a:rPr lang="x-none" dirty="0"/>
              <a:t>которые планируется трудоустройство выпускника. </a:t>
            </a:r>
            <a:endParaRPr lang="ru-RU" dirty="0"/>
          </a:p>
          <a:p>
            <a:pPr lvl="2" algn="just">
              <a:buClr>
                <a:srgbClr val="0070C0"/>
              </a:buClr>
            </a:pPr>
            <a:endParaRPr lang="ru-RU" dirty="0" smtClean="0">
              <a:solidFill>
                <a:srgbClr val="FF0000"/>
              </a:solidFill>
            </a:endParaRP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Продолжительность </a:t>
            </a:r>
            <a:r>
              <a:rPr lang="ru-RU" sz="1400" b="1" dirty="0">
                <a:solidFill>
                  <a:schemeClr val="accent1"/>
                </a:solidFill>
              </a:rPr>
              <a:t>проекта: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продолжительность </a:t>
            </a:r>
            <a:r>
              <a:rPr lang="ru-RU" dirty="0"/>
              <a:t>отработки должна составлять не менее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2-х лет</a:t>
            </a:r>
          </a:p>
          <a:p>
            <a:pPr marL="0" lvl="2" indent="0" algn="just">
              <a:buClr>
                <a:srgbClr val="0070C0"/>
              </a:buClr>
              <a:buNone/>
            </a:pPr>
            <a:endParaRPr lang="ru-RU" sz="1400" b="1" dirty="0" smtClean="0">
              <a:solidFill>
                <a:schemeClr val="accent1"/>
              </a:solidFill>
            </a:endParaRP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Финансирование проекта</a:t>
            </a:r>
            <a:r>
              <a:rPr lang="ru-RU" sz="1400" b="1" dirty="0">
                <a:solidFill>
                  <a:schemeClr val="accent1"/>
                </a:solidFill>
              </a:rPr>
              <a:t>: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р</a:t>
            </a:r>
            <a:r>
              <a:rPr lang="ru-RU" dirty="0" smtClean="0"/>
              <a:t>азмер </a:t>
            </a:r>
            <a:r>
              <a:rPr lang="ru-RU" dirty="0"/>
              <a:t>стипендии ежегодно может корректироваться </a:t>
            </a:r>
            <a:r>
              <a:rPr lang="ru-RU" dirty="0" smtClean="0"/>
              <a:t>–</a:t>
            </a:r>
          </a:p>
          <a:p>
            <a:pPr marL="180972" lvl="2" indent="0" algn="just">
              <a:buClr>
                <a:srgbClr val="0070C0"/>
              </a:buClr>
              <a:buNone/>
            </a:pPr>
            <a:r>
              <a:rPr lang="ru-RU" dirty="0" smtClean="0"/>
              <a:t>в среднем, около </a:t>
            </a:r>
            <a:r>
              <a:rPr lang="ru-RU" b="1" dirty="0" smtClean="0">
                <a:solidFill>
                  <a:schemeClr val="accent1"/>
                </a:solidFill>
              </a:rPr>
              <a:t>3 000 руб. в месяц.</a:t>
            </a:r>
          </a:p>
          <a:p>
            <a:pPr marL="180972" lvl="2" indent="0" algn="just">
              <a:buClr>
                <a:srgbClr val="0070C0"/>
              </a:buClr>
              <a:buNone/>
            </a:pP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80" y="2470533"/>
            <a:ext cx="540027" cy="540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49" y="976313"/>
            <a:ext cx="540027" cy="540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77" y="4317862"/>
            <a:ext cx="540027" cy="5400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78" y="3574820"/>
            <a:ext cx="540027" cy="540027"/>
          </a:xfrm>
          <a:prstGeom prst="rect">
            <a:avLst/>
          </a:prstGeom>
        </p:spPr>
      </p:pic>
      <p:sp>
        <p:nvSpPr>
          <p:cNvPr id="20" name="Текст 6"/>
          <p:cNvSpPr txBox="1">
            <a:spLocks/>
          </p:cNvSpPr>
          <p:nvPr/>
        </p:nvSpPr>
        <p:spPr>
          <a:xfrm>
            <a:off x="1908052" y="1470483"/>
            <a:ext cx="3903786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80970" marR="0" indent="-18097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Корпоративная стипендия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611747" y="976313"/>
            <a:ext cx="1184685" cy="1234455"/>
            <a:chOff x="9340605" y="2078081"/>
            <a:chExt cx="1184685" cy="166165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9340605" y="2078081"/>
              <a:ext cx="1184685" cy="166165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400" dirty="0">
                <a:solidFill>
                  <a:schemeClr val="tx1"/>
                </a:solidFill>
                <a:latin typeface="PF Din Text Cond Pro Обычный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419209" y="2118327"/>
              <a:ext cx="984565" cy="911433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ru-RU" sz="4400" spc="-150" dirty="0" smtClean="0">
                  <a:solidFill>
                    <a:schemeClr val="bg1"/>
                  </a:solidFill>
                  <a:latin typeface="+mj-lt"/>
                </a:rPr>
                <a:t>56 *</a:t>
              </a:r>
              <a:endParaRPr lang="ru-RU" sz="4400" spc="-15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9443408" y="2908911"/>
              <a:ext cx="979078" cy="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9411335" y="2968218"/>
              <a:ext cx="1049797" cy="406508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+mj-lt"/>
                </a:rPr>
                <a:t>студентов</a:t>
              </a:r>
              <a:endParaRPr lang="ru-RU" sz="1400" dirty="0">
                <a:latin typeface="+mj-lt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r="4611"/>
          <a:stretch>
            <a:fillRect/>
          </a:stretch>
        </p:blipFill>
        <p:spPr>
          <a:xfrm>
            <a:off x="600075" y="2300548"/>
            <a:ext cx="5211763" cy="4082790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605154" y="6229450"/>
            <a:ext cx="445511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1000" dirty="0">
              <a:solidFill>
                <a:schemeClr val="accent4"/>
              </a:solidFill>
              <a:ea typeface="PF Din Text Cond Pro" charset="0"/>
              <a:cs typeface="PF Din Text Cond Pro" charset="0"/>
            </a:endParaRPr>
          </a:p>
          <a:p>
            <a:r>
              <a:rPr lang="en-US" sz="1000" dirty="0" smtClean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*</a:t>
            </a:r>
            <a:r>
              <a:rPr lang="ru-RU" sz="1000" dirty="0" smtClean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 количество студентов, получающих корпоративную стипендию во втором семестре 2021 года</a:t>
            </a:r>
          </a:p>
          <a:p>
            <a:endParaRPr lang="ru-RU" sz="1000" dirty="0">
              <a:solidFill>
                <a:schemeClr val="accent4"/>
              </a:solidFill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МЕРОПРИЯТИЯ, ЗАКРЕПЛЯЮЩИЕ УЧАЩИХСЯ В ОБЩЕСТВЕ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8"/>
          </p:nvPr>
        </p:nvSpPr>
        <p:spPr>
          <a:xfrm>
            <a:off x="6859270" y="1115550"/>
            <a:ext cx="4723356" cy="539908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+mj-lt"/>
              </a:rPr>
              <a:t>Содержание проекта:</a:t>
            </a:r>
            <a:endParaRPr lang="ru-RU" dirty="0">
              <a:solidFill>
                <a:schemeClr val="accent1"/>
              </a:solidFill>
              <a:latin typeface="+mj-lt"/>
            </a:endParaRP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направление </a:t>
            </a:r>
            <a:r>
              <a:rPr lang="ru-RU" dirty="0"/>
              <a:t>выпускников школ на обучение по профильным направлениям подготовки </a:t>
            </a:r>
            <a:r>
              <a:rPr lang="ru-RU" dirty="0" smtClean="0"/>
              <a:t>в ссузы, вузы с </a:t>
            </a:r>
            <a:r>
              <a:rPr lang="ru-RU" dirty="0"/>
              <a:t>заключением договоров о целевом обучении.</a:t>
            </a:r>
          </a:p>
          <a:p>
            <a:pPr lvl="2" algn="just">
              <a:buClr>
                <a:srgbClr val="0070C0"/>
              </a:buClr>
            </a:pP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Участники проекта: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к </a:t>
            </a:r>
            <a:r>
              <a:rPr lang="x-none" dirty="0" smtClean="0"/>
              <a:t>заключению </a:t>
            </a:r>
            <a:r>
              <a:rPr lang="x-none" dirty="0"/>
              <a:t>договоров привлекаются </a:t>
            </a:r>
            <a:r>
              <a:rPr lang="ru-RU" dirty="0"/>
              <a:t>в первую очередь </a:t>
            </a:r>
            <a:r>
              <a:rPr lang="x-none" dirty="0"/>
              <a:t>учащиеся, чьи родители проживают в населенных пунктах присутствия структурных подразделений </a:t>
            </a:r>
            <a:r>
              <a:rPr lang="ru-RU" dirty="0" smtClean="0"/>
              <a:t>Общества, </a:t>
            </a:r>
            <a:r>
              <a:rPr lang="x-none" dirty="0" smtClean="0"/>
              <a:t>в </a:t>
            </a:r>
            <a:r>
              <a:rPr lang="x-none" dirty="0"/>
              <a:t>которые планируется трудоустройство выпускника</a:t>
            </a:r>
            <a:r>
              <a:rPr lang="ru-RU" dirty="0"/>
              <a:t> (преимущественно подразделения с </a:t>
            </a:r>
            <a:r>
              <a:rPr lang="x-none" dirty="0"/>
              <a:t>особо высоким уровнем дефицита квалифицированного персонала</a:t>
            </a:r>
            <a:r>
              <a:rPr lang="ru-RU" dirty="0" smtClean="0"/>
              <a:t>).</a:t>
            </a:r>
            <a:endParaRPr lang="ru-RU" dirty="0"/>
          </a:p>
          <a:p>
            <a:pPr lvl="2" algn="just">
              <a:buClr>
                <a:srgbClr val="0070C0"/>
              </a:buClr>
            </a:pPr>
            <a:endParaRPr lang="ru-RU" dirty="0" smtClean="0">
              <a:solidFill>
                <a:srgbClr val="FF0000"/>
              </a:solidFill>
            </a:endParaRP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Продолжительность </a:t>
            </a:r>
            <a:r>
              <a:rPr lang="ru-RU" sz="1400" b="1" dirty="0">
                <a:solidFill>
                  <a:schemeClr val="accent1"/>
                </a:solidFill>
              </a:rPr>
              <a:t>проекта:</a:t>
            </a:r>
          </a:p>
          <a:p>
            <a:pPr lvl="2" algn="just">
              <a:buClr>
                <a:srgbClr val="0070C0"/>
              </a:buClr>
            </a:pPr>
            <a:r>
              <a:rPr lang="ru-RU" dirty="0" smtClean="0"/>
              <a:t>отбор </a:t>
            </a:r>
            <a:r>
              <a:rPr lang="ru-RU" dirty="0"/>
              <a:t>кандидатов проводится ежегодно с учетом потребности филиала, в сроки установленные учебными заведениями.</a:t>
            </a:r>
          </a:p>
          <a:p>
            <a:pPr marL="0" lvl="2" indent="0" algn="just">
              <a:buClr>
                <a:srgbClr val="0070C0"/>
              </a:buClr>
              <a:buNone/>
            </a:pPr>
            <a:endParaRPr lang="ru-RU" sz="1400" b="1" dirty="0" smtClean="0">
              <a:solidFill>
                <a:schemeClr val="accent1"/>
              </a:solidFill>
            </a:endParaRPr>
          </a:p>
          <a:p>
            <a:pPr marL="0" lvl="2" indent="0" algn="just">
              <a:buClr>
                <a:srgbClr val="0070C0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Финансирование проекта</a:t>
            </a:r>
            <a:r>
              <a:rPr lang="ru-RU" sz="1400" b="1" dirty="0">
                <a:solidFill>
                  <a:schemeClr val="accent1"/>
                </a:solidFill>
              </a:rPr>
              <a:t>:</a:t>
            </a:r>
          </a:p>
          <a:p>
            <a:pPr lvl="2" algn="just">
              <a:buClr>
                <a:srgbClr val="0070C0"/>
              </a:buClr>
            </a:pPr>
            <a:r>
              <a:rPr lang="ru-RU" dirty="0"/>
              <a:t>реализация проекта не предполагает финансовых затрат и осуществляется в рамках взаимовыгодного сотрудничества с учебными заведениями. </a:t>
            </a:r>
          </a:p>
          <a:p>
            <a:pPr marL="180972" lvl="2" indent="0" algn="just">
              <a:buClr>
                <a:srgbClr val="0070C0"/>
              </a:buClr>
              <a:buNone/>
            </a:pP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77" y="1939597"/>
            <a:ext cx="540027" cy="540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49" y="976313"/>
            <a:ext cx="540027" cy="540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77" y="4341943"/>
            <a:ext cx="540027" cy="5400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77" y="3354578"/>
            <a:ext cx="540027" cy="540027"/>
          </a:xfrm>
          <a:prstGeom prst="rect">
            <a:avLst/>
          </a:prstGeom>
        </p:spPr>
      </p:pic>
      <p:sp>
        <p:nvSpPr>
          <p:cNvPr id="20" name="Текст 6"/>
          <p:cNvSpPr txBox="1">
            <a:spLocks/>
          </p:cNvSpPr>
          <p:nvPr/>
        </p:nvSpPr>
        <p:spPr>
          <a:xfrm>
            <a:off x="1899235" y="1324459"/>
            <a:ext cx="3418489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80970" marR="0" indent="-18097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0070C0"/>
              </a:buClr>
              <a:buNone/>
            </a:pPr>
            <a:r>
              <a:rPr lang="ru-RU" sz="1600" dirty="0">
                <a:latin typeface="+mj-lt"/>
              </a:rPr>
              <a:t>Целевая подготовка в ссузах, </a:t>
            </a:r>
            <a:r>
              <a:rPr lang="ru-RU" sz="1600" dirty="0" smtClean="0">
                <a:latin typeface="+mj-lt"/>
              </a:rPr>
              <a:t>вузах в рамках </a:t>
            </a:r>
            <a:r>
              <a:rPr lang="ru-RU" sz="1600" dirty="0">
                <a:latin typeface="+mj-lt"/>
              </a:rPr>
              <a:t>бюджетных </a:t>
            </a:r>
            <a:r>
              <a:rPr lang="ru-RU" sz="1600" dirty="0" smtClean="0">
                <a:latin typeface="+mj-lt"/>
              </a:rPr>
              <a:t>мест</a:t>
            </a:r>
            <a:endParaRPr lang="ru-RU" sz="1600" dirty="0">
              <a:latin typeface="+mj-lt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68523" y="976313"/>
            <a:ext cx="1228221" cy="1234455"/>
            <a:chOff x="9297381" y="2078081"/>
            <a:chExt cx="1228221" cy="166165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9340605" y="2078081"/>
              <a:ext cx="1184685" cy="166165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400" dirty="0">
                <a:solidFill>
                  <a:schemeClr val="tx1"/>
                </a:solidFill>
                <a:latin typeface="PF Din Text Cond Pro Обычный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97381" y="2118327"/>
              <a:ext cx="1228221" cy="911433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ru-RU" sz="4400" spc="-150" dirty="0" smtClean="0">
                  <a:solidFill>
                    <a:schemeClr val="bg1"/>
                  </a:solidFill>
                  <a:latin typeface="+mj-lt"/>
                </a:rPr>
                <a:t>403 *</a:t>
              </a:r>
              <a:endParaRPr lang="ru-RU" sz="4400" spc="-15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9443408" y="2908911"/>
              <a:ext cx="979078" cy="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9411335" y="2968218"/>
              <a:ext cx="1049797" cy="406508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+mj-lt"/>
                </a:rPr>
                <a:t>студента</a:t>
              </a:r>
              <a:endParaRPr lang="ru-RU" sz="1400" dirty="0">
                <a:latin typeface="+mj-lt"/>
              </a:endParaRPr>
            </a:p>
          </p:txBody>
        </p:sp>
      </p:grpSp>
      <p:pic>
        <p:nvPicPr>
          <p:cNvPr id="4098" name="Picture 2" descr="Новости - НИУ &amp;quot;МЭИ&amp;quot; и Россети Сибирь заключили соглашение..."/>
          <p:cNvPicPr>
            <a:picLocks noGrp="1" noChangeAspect="1" noChangeArrowheads="1"/>
          </p:cNvPicPr>
          <p:nvPr>
            <p:ph type="pic" sz="quarter" idx="19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r="13559" b="5388"/>
          <a:stretch/>
        </p:blipFill>
        <p:spPr bwMode="auto">
          <a:xfrm>
            <a:off x="611747" y="2300548"/>
            <a:ext cx="4627765" cy="40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5154" y="6229450"/>
            <a:ext cx="445511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1000" dirty="0">
              <a:solidFill>
                <a:schemeClr val="accent4"/>
              </a:solidFill>
              <a:ea typeface="PF Din Text Cond Pro" charset="0"/>
              <a:cs typeface="PF Din Text Cond Pro" charset="0"/>
            </a:endParaRPr>
          </a:p>
          <a:p>
            <a:r>
              <a:rPr lang="en-US" sz="1000" dirty="0" smtClean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*</a:t>
            </a:r>
            <a:r>
              <a:rPr lang="ru-RU" sz="1000" dirty="0" smtClean="0">
                <a:solidFill>
                  <a:schemeClr val="accent4"/>
                </a:solidFill>
                <a:ea typeface="PF Din Text Cond Pro" charset="0"/>
                <a:cs typeface="PF Din Text Cond Pro" charset="0"/>
              </a:rPr>
              <a:t> количество студентов, обучающихся по целевой подготовке в 2021 году</a:t>
            </a:r>
          </a:p>
          <a:p>
            <a:endParaRPr lang="ru-RU" sz="1000" dirty="0">
              <a:solidFill>
                <a:schemeClr val="accent4"/>
              </a:solidFill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30"/>
          <p:cNvSpPr>
            <a:spLocks noGrp="1"/>
          </p:cNvSpPr>
          <p:nvPr>
            <p:ph type="body" sz="quarter" idx="10"/>
          </p:nvPr>
        </p:nvSpPr>
        <p:spPr>
          <a:xfrm>
            <a:off x="4379116" y="1349232"/>
            <a:ext cx="6385597" cy="1296020"/>
          </a:xfrm>
        </p:spPr>
        <p:txBody>
          <a:bodyPr/>
          <a:lstStyle/>
          <a:p>
            <a:r>
              <a:rPr lang="ru-RU" sz="3200" dirty="0" smtClean="0"/>
              <a:t>КУЛЬТУРНО-МАССОВЫЕ И СПОРТИВНО-ОЗДОРОВИТЕЛЬНЫЕ МЕРОПРИЯТИЯ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6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osseti.ru/upload/iblock/d04/1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20" y="983729"/>
            <a:ext cx="3980180" cy="26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osseti.ru/upload/iblock/cf7/1E7A0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27" y="3838154"/>
            <a:ext cx="3863357" cy="25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инастия Федотовых. Фото предоставлено пресс-службой «Россети Сибирь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19" y="3838155"/>
            <a:ext cx="3980181" cy="25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08115" y="983729"/>
            <a:ext cx="1200970" cy="1661659"/>
            <a:chOff x="1983401" y="1196975"/>
            <a:chExt cx="1200970" cy="166165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991544" y="1196975"/>
              <a:ext cx="1184685" cy="166165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83401" y="1209303"/>
              <a:ext cx="1200970" cy="83099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</a:rPr>
                <a:t>1</a:t>
              </a:r>
              <a:r>
                <a:rPr lang="ru-RU" sz="5400" dirty="0" smtClean="0">
                  <a:solidFill>
                    <a:schemeClr val="bg1"/>
                  </a:solidFill>
                </a:rPr>
                <a:t>0,8</a:t>
              </a:r>
              <a:endParaRPr lang="ru-RU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094347" y="2027805"/>
              <a:ext cx="979078" cy="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2096748" y="1998751"/>
              <a:ext cx="1030835" cy="580534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000" dirty="0" smtClean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ТЫС. УЧАСТНИКОВ </a:t>
              </a:r>
              <a:r>
                <a:rPr lang="ru-RU" sz="1000" dirty="0" smtClean="0">
                  <a:solidFill>
                    <a:schemeClr val="bg1"/>
                  </a:solidFill>
                </a:rPr>
                <a:t>КУЛЬТУРНО-МАССОВОЙ РАБОТЫ</a:t>
              </a:r>
              <a:endParaRPr lang="ru-RU" sz="1000" dirty="0">
                <a:solidFill>
                  <a:schemeClr val="bg1"/>
                </a:solidFill>
                <a:ea typeface="PF Din Text Cond Pro" charset="0"/>
                <a:cs typeface="PF Din Text Cond Pro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0804" y="2851995"/>
            <a:ext cx="1223479" cy="1661659"/>
            <a:chOff x="1976090" y="1196975"/>
            <a:chExt cx="1223479" cy="166165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991544" y="1196975"/>
              <a:ext cx="1184685" cy="166165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30877" y="1209303"/>
              <a:ext cx="906017" cy="83099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</a:rPr>
                <a:t>1,3</a:t>
              </a:r>
              <a:endParaRPr lang="ru-RU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094347" y="2027805"/>
              <a:ext cx="979078" cy="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1976090" y="1998613"/>
              <a:ext cx="1223479" cy="743015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000" dirty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ТЫС. УЧАСТНИКОВ </a:t>
              </a:r>
              <a:r>
                <a:rPr lang="ru-RU" sz="1000" dirty="0" smtClean="0">
                  <a:solidFill>
                    <a:schemeClr val="bg1"/>
                  </a:solidFill>
                </a:rPr>
                <a:t>СПОРТИВНО-ОЗДОРОВИТЕЛЬНОЙ РАБОТЫ</a:t>
              </a:r>
              <a:endParaRPr lang="ru-RU" sz="1000" dirty="0">
                <a:solidFill>
                  <a:schemeClr val="bg1"/>
                </a:solidFill>
                <a:ea typeface="PF Din Text Cond Pro" charset="0"/>
                <a:cs typeface="PF Din Text Cond Pro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53838" y="4720261"/>
            <a:ext cx="1310280" cy="2000236"/>
            <a:chOff x="1929124" y="1196975"/>
            <a:chExt cx="1310280" cy="200023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991544" y="1196975"/>
              <a:ext cx="1184685" cy="1661659"/>
            </a:xfrm>
            <a:prstGeom prst="rect">
              <a:avLst/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049124" y="1209303"/>
              <a:ext cx="1069524" cy="83099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</a:rPr>
                <a:t>117</a:t>
              </a:r>
              <a:endParaRPr lang="ru-RU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094347" y="2027805"/>
              <a:ext cx="979078" cy="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1929124" y="2001123"/>
              <a:ext cx="1310280" cy="1196088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000" dirty="0" smtClean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МЕРОПРИЯТИЙ </a:t>
              </a:r>
              <a:r>
                <a:rPr lang="ru-RU" sz="1000" dirty="0" smtClean="0">
                  <a:solidFill>
                    <a:schemeClr val="bg1"/>
                  </a:solidFill>
                </a:rPr>
                <a:t>КУЛЬТУРНО-МАССОВОЙ</a:t>
              </a:r>
            </a:p>
            <a:p>
              <a:pPr algn="ctr">
                <a:lnSpc>
                  <a:spcPts val="1200"/>
                </a:lnSpc>
              </a:pPr>
              <a:r>
                <a:rPr lang="ru-RU" sz="1000" dirty="0" smtClean="0">
                  <a:solidFill>
                    <a:schemeClr val="bg1"/>
                  </a:solidFill>
                </a:rPr>
                <a:t>И </a:t>
              </a:r>
              <a:r>
                <a:rPr lang="ru-RU" sz="1000" dirty="0">
                  <a:solidFill>
                    <a:schemeClr val="bg1"/>
                  </a:solidFill>
                </a:rPr>
                <a:t>СПОРТИВНО-ОЗДОРОВИТЕЛЬНОЙ РАБОТЫ</a:t>
              </a:r>
              <a:endParaRPr lang="ru-RU" sz="1000" dirty="0">
                <a:solidFill>
                  <a:schemeClr val="bg1"/>
                </a:solidFill>
                <a:ea typeface="PF Din Text Cond Pro" charset="0"/>
                <a:cs typeface="PF Din Text Cond Pro" charset="0"/>
              </a:endParaRPr>
            </a:p>
            <a:p>
              <a:pPr algn="ctr">
                <a:lnSpc>
                  <a:spcPts val="1200"/>
                </a:lnSpc>
              </a:pPr>
              <a:endParaRPr lang="ru-RU" sz="1000" dirty="0">
                <a:solidFill>
                  <a:schemeClr val="bg1"/>
                </a:solidFill>
                <a:ea typeface="PF Din Text Cond Pro" charset="0"/>
                <a:cs typeface="PF Din Text Cond Pro" charset="0"/>
              </a:endParaRPr>
            </a:p>
            <a:p>
              <a:pPr algn="ctr">
                <a:lnSpc>
                  <a:spcPts val="1200"/>
                </a:lnSpc>
              </a:pPr>
              <a:r>
                <a:rPr lang="ru-RU" sz="1000" dirty="0" smtClean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 </a:t>
              </a:r>
              <a:endParaRPr lang="ru-RU" sz="1000" dirty="0">
                <a:solidFill>
                  <a:schemeClr val="bg1"/>
                </a:solidFill>
                <a:ea typeface="PF Din Text Cond Pro" charset="0"/>
                <a:cs typeface="PF Din Text Cond Pro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28" y="983730"/>
            <a:ext cx="3863357" cy="26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30"/>
          <p:cNvSpPr>
            <a:spLocks noGrp="1"/>
          </p:cNvSpPr>
          <p:nvPr>
            <p:ph type="body" sz="quarter" idx="10"/>
          </p:nvPr>
        </p:nvSpPr>
        <p:spPr>
          <a:xfrm>
            <a:off x="4459016" y="1772940"/>
            <a:ext cx="6385597" cy="1296020"/>
          </a:xfrm>
        </p:spPr>
        <p:txBody>
          <a:bodyPr/>
          <a:lstStyle/>
          <a:p>
            <a:r>
              <a:rPr lang="ru-RU" sz="3200" dirty="0" smtClean="0"/>
              <a:t>КОНТАКТНАЯ ИНФОРМАЦИЯ</a:t>
            </a:r>
            <a:endParaRPr lang="ru-RU" sz="3200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45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30"/>
          <p:cNvSpPr>
            <a:spLocks noGrp="1"/>
          </p:cNvSpPr>
          <p:nvPr>
            <p:ph type="body" sz="quarter" idx="10"/>
          </p:nvPr>
        </p:nvSpPr>
        <p:spPr>
          <a:xfrm>
            <a:off x="4459016" y="1772940"/>
            <a:ext cx="6385597" cy="1296020"/>
          </a:xfrm>
        </p:spPr>
        <p:txBody>
          <a:bodyPr/>
          <a:lstStyle/>
          <a:p>
            <a:r>
              <a:rPr lang="ru-RU" sz="3200" dirty="0" smtClean="0"/>
              <a:t>О КОМПАНИИ ПАО «РОССЕТИ СИБИРЬ»</a:t>
            </a:r>
            <a:endParaRPr lang="ru-RU" sz="3200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82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810" t="9575" r="14380" b="4586"/>
          <a:stretch/>
        </p:blipFill>
        <p:spPr>
          <a:xfrm>
            <a:off x="644465" y="1083580"/>
            <a:ext cx="5228949" cy="3852908"/>
          </a:xfrm>
          <a:prstGeom prst="rect">
            <a:avLst/>
          </a:prstGeom>
          <a:ln>
            <a:solidFill>
              <a:srgbClr val="0C5B9D"/>
            </a:solidFill>
          </a:ln>
        </p:spPr>
      </p:pic>
      <p:sp>
        <p:nvSpPr>
          <p:cNvPr id="14" name="Объект 13"/>
          <p:cNvSpPr>
            <a:spLocks noGrp="1"/>
          </p:cNvSpPr>
          <p:nvPr>
            <p:ph sz="quarter" idx="18"/>
          </p:nvPr>
        </p:nvSpPr>
        <p:spPr>
          <a:xfrm>
            <a:off x="7856739" y="1083581"/>
            <a:ext cx="3737103" cy="232713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200" dirty="0" smtClean="0">
                <a:solidFill>
                  <a:schemeClr val="accent1"/>
                </a:solidFill>
                <a:latin typeface="+mj-lt"/>
              </a:rPr>
              <a:t>Конюкова Светлана Валерьевна</a:t>
            </a:r>
            <a:endParaRPr lang="ru-RU" sz="1200" dirty="0" smtClean="0">
              <a:solidFill>
                <a:schemeClr val="accent1"/>
              </a:solidFill>
              <a:latin typeface="+mj-lt"/>
            </a:endParaRPr>
          </a:p>
          <a:p>
            <a:r>
              <a:rPr lang="ru-RU" sz="1200" dirty="0"/>
              <a:t>Должность</a:t>
            </a:r>
            <a:r>
              <a:rPr lang="ru-RU" sz="1200" dirty="0" smtClean="0"/>
              <a:t>: Ведущий специалист</a:t>
            </a:r>
          </a:p>
          <a:p>
            <a:r>
              <a:rPr lang="ru-RU" sz="1200" dirty="0"/>
              <a:t>Подразделение</a:t>
            </a:r>
            <a:r>
              <a:rPr lang="ru-RU" sz="1200" dirty="0" smtClean="0"/>
              <a:t>: ПАО </a:t>
            </a:r>
            <a:r>
              <a:rPr lang="ru-RU" sz="1200" dirty="0"/>
              <a:t>"Россети Сибирь</a:t>
            </a:r>
            <a:r>
              <a:rPr lang="ru-RU" sz="1200" dirty="0" smtClean="0"/>
              <a:t>"/филиал «Читаэнерго»/Департамент </a:t>
            </a:r>
            <a:r>
              <a:rPr lang="ru-RU" sz="1200" dirty="0"/>
              <a:t>управления </a:t>
            </a:r>
            <a:r>
              <a:rPr lang="ru-RU" sz="1200" dirty="0" smtClean="0"/>
              <a:t>персоналом</a:t>
            </a:r>
            <a:endParaRPr lang="ru-RU" sz="1200" dirty="0" smtClean="0"/>
          </a:p>
          <a:p>
            <a:r>
              <a:rPr lang="ru-RU" sz="1200" dirty="0"/>
              <a:t>гор</a:t>
            </a:r>
            <a:r>
              <a:rPr lang="ru-RU" sz="1200" dirty="0" smtClean="0"/>
              <a:t>.: </a:t>
            </a:r>
            <a:r>
              <a:rPr lang="ru-RU" sz="1200" dirty="0" smtClean="0"/>
              <a:t>(3022) 388-506</a:t>
            </a:r>
            <a:endParaRPr lang="ru-RU" sz="1200" dirty="0" smtClean="0"/>
          </a:p>
          <a:p>
            <a:r>
              <a:rPr lang="ru-RU" sz="1200" dirty="0"/>
              <a:t>сот</a:t>
            </a:r>
            <a:r>
              <a:rPr lang="ru-RU" sz="1200" dirty="0" smtClean="0"/>
              <a:t>.: </a:t>
            </a:r>
            <a:r>
              <a:rPr lang="ru-RU" sz="1200" dirty="0" smtClean="0"/>
              <a:t>(914) 445-36-23</a:t>
            </a:r>
            <a:endParaRPr lang="ru-RU" sz="1200" dirty="0" smtClean="0"/>
          </a:p>
          <a:p>
            <a:r>
              <a:rPr lang="en-US" sz="1200" dirty="0" smtClean="0"/>
              <a:t>Email:</a:t>
            </a:r>
            <a:r>
              <a:rPr lang="ru-RU" sz="1200" dirty="0" smtClean="0"/>
              <a:t> </a:t>
            </a:r>
            <a:r>
              <a:rPr lang="en-US" sz="1200" dirty="0" smtClean="0">
                <a:hlinkClick r:id="rId3"/>
              </a:rPr>
              <a:t>Konukova_SV@ch.rosseti-sib.ru</a:t>
            </a:r>
            <a:endParaRPr lang="ru-RU" sz="1200" dirty="0" smtClean="0"/>
          </a:p>
          <a:p>
            <a:r>
              <a:rPr lang="ru-RU" sz="1200" dirty="0" smtClean="0"/>
              <a:t>Рабочее </a:t>
            </a:r>
            <a:r>
              <a:rPr lang="ru-RU" sz="1200" dirty="0"/>
              <a:t>место: </a:t>
            </a:r>
            <a:r>
              <a:rPr lang="ru-RU" sz="1200" dirty="0" smtClean="0"/>
              <a:t>672010, Забайкальский край, Чита </a:t>
            </a:r>
            <a:r>
              <a:rPr lang="ru-RU" sz="1200" dirty="0"/>
              <a:t>г, </a:t>
            </a:r>
            <a:r>
              <a:rPr lang="ru-RU" sz="1200" dirty="0" smtClean="0"/>
              <a:t>Анохина </a:t>
            </a:r>
            <a:r>
              <a:rPr lang="ru-RU" sz="1200" dirty="0" err="1"/>
              <a:t>ул</a:t>
            </a:r>
            <a:r>
              <a:rPr lang="ru-RU" sz="1200" dirty="0"/>
              <a:t>, </a:t>
            </a:r>
            <a:r>
              <a:rPr lang="ru-RU" sz="1200" dirty="0" smtClean="0"/>
              <a:t>7</a:t>
            </a:r>
            <a:endParaRPr lang="ru-RU" sz="1200" dirty="0" smtClean="0"/>
          </a:p>
          <a:p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D6E02020-E605-4524-BEF3-A1AC0D4FFBFB}"/>
              </a:ext>
            </a:extLst>
          </p:cNvPr>
          <p:cNvSpPr/>
          <p:nvPr/>
        </p:nvSpPr>
        <p:spPr>
          <a:xfrm rot="12797940">
            <a:off x="5143780" y="2507338"/>
            <a:ext cx="402163" cy="437679"/>
          </a:xfrm>
          <a:prstGeom prst="triangle">
            <a:avLst/>
          </a:prstGeom>
          <a:solidFill>
            <a:srgbClr val="0C5B9D"/>
          </a:solidFill>
          <a:ln>
            <a:noFill/>
          </a:ln>
          <a:effectLst>
            <a:outerShdw blurRad="50800" dist="38100" dir="8100000" algn="tr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4958995" y="1287928"/>
            <a:ext cx="2118904" cy="1623699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C5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Школьникам и </a:t>
            </a:r>
            <a:r>
              <a:rPr lang="ru-RU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студентам</a:t>
            </a:r>
          </a:p>
          <a:p>
            <a:pPr>
              <a:spcBef>
                <a:spcPts val="600"/>
              </a:spcBef>
            </a:pPr>
            <a:r>
              <a:rPr lang="ru-RU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Результаты СОУТ</a:t>
            </a:r>
            <a:endParaRPr lang="ru-RU" sz="1000" dirty="0" smtClean="0">
              <a:solidFill>
                <a:schemeClr val="tx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115820" y="379863"/>
            <a:ext cx="9486901" cy="431355"/>
          </a:xfrm>
        </p:spPr>
        <p:txBody>
          <a:bodyPr/>
          <a:lstStyle/>
          <a:p>
            <a:r>
              <a:rPr lang="ru-RU" dirty="0" smtClean="0"/>
              <a:t>КОНТАКТНЫЕ ДАННЫЕ СПЕЦИАЛИСТА ПО РАБОТЕ СО ШКОЛЬНИКАМИ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05" y="1083580"/>
            <a:ext cx="540027" cy="54002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5194853"/>
            <a:ext cx="12192000" cy="1188485"/>
          </a:xfrm>
          <a:prstGeom prst="rect">
            <a:avLst/>
          </a:prstGeom>
          <a:solidFill>
            <a:srgbClr val="DCE6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1400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1216820" y="5295741"/>
            <a:ext cx="10300712" cy="93661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ru-RU" altLang="ru-RU" sz="1400" dirty="0">
                <a:latin typeface="+mn-lt"/>
              </a:rPr>
              <a:t>Друзья, надеемся, что вы немного больше узнали об энергетике!</a:t>
            </a:r>
          </a:p>
          <a:p>
            <a:pPr marL="0" indent="0">
              <a:buNone/>
            </a:pPr>
            <a:r>
              <a:rPr lang="ru-RU" altLang="ru-RU" sz="1400" dirty="0">
                <a:latin typeface="+mn-lt"/>
              </a:rPr>
              <a:t>Очень надеемся видеть вас в числе наших сотрудников – нам нужны молодые амбициозные специалисты!</a:t>
            </a:r>
          </a:p>
          <a:p>
            <a:pPr marL="0" indent="0">
              <a:buNone/>
            </a:pPr>
            <a:r>
              <a:rPr lang="ru-RU" altLang="ru-RU" sz="1400" dirty="0">
                <a:latin typeface="+mn-lt"/>
              </a:rPr>
              <a:t>До новых встреч!</a:t>
            </a:r>
          </a:p>
          <a:p>
            <a:pPr marL="0" indent="0" algn="just" hangingPunct="0">
              <a:spcBef>
                <a:spcPts val="300"/>
              </a:spcBef>
              <a:buClr>
                <a:srgbClr val="C00000"/>
              </a:buClr>
              <a:buNone/>
              <a:defRPr/>
            </a:pPr>
            <a:endParaRPr lang="ru-RU" sz="1400" kern="0" dirty="0">
              <a:solidFill>
                <a:srgbClr val="005B9B"/>
              </a:solidFill>
              <a:latin typeface="+mn-lt"/>
              <a:cs typeface="Times New Roman" pitchFamily="18" charset="0"/>
              <a:sym typeface="Helvetica"/>
            </a:endParaRPr>
          </a:p>
          <a:p>
            <a:pPr marL="0" indent="0" algn="just" hangingPunct="0">
              <a:spcBef>
                <a:spcPts val="300"/>
              </a:spcBef>
              <a:buClr>
                <a:srgbClr val="C00000"/>
              </a:buClr>
              <a:buNone/>
              <a:defRPr/>
            </a:pPr>
            <a:endParaRPr lang="ru-RU" sz="1400" kern="0" dirty="0">
              <a:latin typeface="+mn-lt"/>
              <a:cs typeface="Helvetic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3" y="5494033"/>
            <a:ext cx="540027" cy="5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Прямоугольник 400"/>
          <p:cNvSpPr/>
          <p:nvPr/>
        </p:nvSpPr>
        <p:spPr>
          <a:xfrm>
            <a:off x="600806" y="988505"/>
            <a:ext cx="11591195" cy="1652234"/>
          </a:xfrm>
          <a:prstGeom prst="rect">
            <a:avLst/>
          </a:prstGeom>
          <a:solidFill>
            <a:srgbClr val="DCE6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1400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563BB62-A355-4FC0-A229-4FFBC4416938}"/>
              </a:ext>
            </a:extLst>
          </p:cNvPr>
          <p:cNvSpPr txBox="1"/>
          <p:nvPr/>
        </p:nvSpPr>
        <p:spPr>
          <a:xfrm>
            <a:off x="2174850" y="1176000"/>
            <a:ext cx="3324387" cy="83099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accent1"/>
                </a:solidFill>
                <a:latin typeface="PF Din Text Cond Pro" charset="0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dirty="0">
                <a:latin typeface="+mn-lt"/>
              </a:rPr>
              <a:t>КЛЮЧЕВАЯ ДЕЯТЕЛЬНОСТЬ</a:t>
            </a:r>
          </a:p>
          <a:p>
            <a:pPr marL="171446" indent="-171446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Передача и распределение электроэнергии.</a:t>
            </a:r>
          </a:p>
          <a:p>
            <a:pPr marL="171446" indent="-171446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Технологическое присоединение к электросетям.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20CA4F8-3B3C-4DB0-B146-5717BD368486}"/>
              </a:ext>
            </a:extLst>
          </p:cNvPr>
          <p:cNvSpPr txBox="1"/>
          <p:nvPr/>
        </p:nvSpPr>
        <p:spPr>
          <a:xfrm>
            <a:off x="5558678" y="1187946"/>
            <a:ext cx="5488780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МИССИЯ</a:t>
            </a:r>
            <a:endParaRPr lang="ru-RU" sz="700" b="1" dirty="0">
              <a:solidFill>
                <a:schemeClr val="tx1">
                  <a:lumMod val="65000"/>
                  <a:lumOff val="35000"/>
                </a:schemeClr>
              </a:solidFill>
              <a:ea typeface="PF Din Text Cond Pro" charset="0"/>
              <a:cs typeface="PF Din Text Cond Pro" charset="0"/>
            </a:endParaRPr>
          </a:p>
          <a:p>
            <a:pPr marL="171446" indent="-171446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ru-RU" sz="1200" dirty="0">
                <a:ea typeface="PF Din Text Cond Pro" charset="0"/>
                <a:cs typeface="PF Din Text Cond Pro" charset="0"/>
              </a:rPr>
              <a:t>Обеспечение надежного, качественного и доступного энергоснабжения потребителей.</a:t>
            </a:r>
          </a:p>
          <a:p>
            <a:pPr marL="171446" indent="-171446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ru-RU" sz="1200" dirty="0">
                <a:ea typeface="PF Din Text Cond Pro" charset="0"/>
                <a:cs typeface="PF Din Text Cond Pro" charset="0"/>
              </a:rPr>
              <a:t>Организация эффективной инфраструктуры.</a:t>
            </a:r>
          </a:p>
          <a:p>
            <a:pPr marL="171446" indent="-171446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ru-RU" sz="1200" dirty="0">
                <a:ea typeface="PF Din Text Cond Pro" charset="0"/>
                <a:cs typeface="PF Din Text Cond Pro" charset="0"/>
              </a:rPr>
              <a:t>Внедрение современных инновационных и цифровых технологий.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B86827-8D81-3D48-B7BA-45190E8A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СИСТЕМООБРАЗУЮЩАЯ ЭЛЕКТРОСЕТЕВАЯ КОМПАНИЯ РОССИИ</a:t>
            </a: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ОДИН ИЗ МИРОВЫХ ЛИДЕРОВ ЭЛЕКТРОЭНЕРГЕТИКИ</a:t>
            </a:r>
            <a:endParaRPr lang="en-US" dirty="0"/>
          </a:p>
        </p:txBody>
      </p:sp>
      <p:sp>
        <p:nvSpPr>
          <p:cNvPr id="197" name="Прямоугольник 196"/>
          <p:cNvSpPr/>
          <p:nvPr/>
        </p:nvSpPr>
        <p:spPr>
          <a:xfrm>
            <a:off x="536658" y="3020296"/>
            <a:ext cx="2861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+mj-lt"/>
              </a:rPr>
              <a:t>«</a:t>
            </a:r>
            <a:r>
              <a:rPr lang="ru-RU" sz="1400" dirty="0" smtClean="0">
                <a:latin typeface="+mj-lt"/>
              </a:rPr>
              <a:t>РОССЕТИ СИБИРЬ» </a:t>
            </a:r>
            <a:r>
              <a:rPr lang="ru-RU" sz="1400" dirty="0">
                <a:latin typeface="+mj-lt"/>
              </a:rPr>
              <a:t>СЕГОДНЯ — ЭТО:</a:t>
            </a:r>
          </a:p>
        </p:txBody>
      </p:sp>
      <p:grpSp>
        <p:nvGrpSpPr>
          <p:cNvPr id="217" name="Группа 216"/>
          <p:cNvGrpSpPr/>
          <p:nvPr/>
        </p:nvGrpSpPr>
        <p:grpSpPr>
          <a:xfrm>
            <a:off x="9809438" y="3759955"/>
            <a:ext cx="1935006" cy="677108"/>
            <a:chOff x="8818003" y="3073896"/>
            <a:chExt cx="1935006" cy="677108"/>
          </a:xfrm>
        </p:grpSpPr>
        <p:sp>
          <p:nvSpPr>
            <p:cNvPr id="218" name="Прямоугольник 217"/>
            <p:cNvSpPr/>
            <p:nvPr/>
          </p:nvSpPr>
          <p:spPr>
            <a:xfrm>
              <a:off x="8818003" y="3073896"/>
              <a:ext cx="1380913" cy="67710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accent1"/>
                  </a:solidFill>
                </a:rPr>
                <a:t>  </a:t>
              </a:r>
              <a:r>
                <a:rPr lang="ru-RU" sz="4400" dirty="0" smtClean="0">
                  <a:solidFill>
                    <a:schemeClr val="accent1"/>
                  </a:solidFill>
                  <a:latin typeface="+mj-lt"/>
                </a:rPr>
                <a:t>252</a:t>
              </a:r>
              <a:endParaRPr lang="ru-RU" sz="4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10031337" y="3399198"/>
              <a:ext cx="7216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chemeClr val="accent1"/>
                  </a:solidFill>
                </a:rPr>
                <a:t> </a:t>
              </a:r>
              <a:r>
                <a:rPr lang="ru-RU" sz="1400" dirty="0" smtClean="0">
                  <a:solidFill>
                    <a:schemeClr val="accent1"/>
                  </a:solidFill>
                </a:rPr>
                <a:t>тыс. км.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5328268" y="3752616"/>
            <a:ext cx="1736451" cy="677108"/>
            <a:chOff x="8818003" y="3073896"/>
            <a:chExt cx="1736451" cy="677108"/>
          </a:xfrm>
        </p:grpSpPr>
        <p:sp>
          <p:nvSpPr>
            <p:cNvPr id="222" name="Прямоугольник 221"/>
            <p:cNvSpPr/>
            <p:nvPr/>
          </p:nvSpPr>
          <p:spPr>
            <a:xfrm>
              <a:off x="8818003" y="3073896"/>
              <a:ext cx="1380913" cy="67710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algn="ctr"/>
              <a:r>
                <a:rPr lang="ru-RU" sz="4400" b="1" dirty="0">
                  <a:solidFill>
                    <a:schemeClr val="accent1"/>
                  </a:solidFill>
                </a:rPr>
                <a:t> </a:t>
              </a:r>
              <a:r>
                <a:rPr lang="ru-RU" sz="4400" b="1" dirty="0" smtClean="0">
                  <a:solidFill>
                    <a:schemeClr val="accent1"/>
                  </a:solidFill>
                </a:rPr>
                <a:t> </a:t>
              </a:r>
              <a:r>
                <a:rPr lang="ru-RU" sz="4400" dirty="0" smtClean="0">
                  <a:solidFill>
                    <a:schemeClr val="accent1"/>
                  </a:solidFill>
                  <a:latin typeface="+mj-lt"/>
                </a:rPr>
                <a:t>58</a:t>
              </a:r>
              <a:endParaRPr lang="ru-RU" sz="4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9824767" y="3397917"/>
              <a:ext cx="7296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chemeClr val="accent1"/>
                  </a:solidFill>
                </a:rPr>
                <a:t> </a:t>
              </a:r>
              <a:r>
                <a:rPr lang="ru-RU" sz="1400" dirty="0" smtClean="0">
                  <a:solidFill>
                    <a:schemeClr val="accent1"/>
                  </a:solidFill>
                </a:rPr>
                <a:t>тыс. шт.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4" name="Прямоугольник 223"/>
          <p:cNvSpPr/>
          <p:nvPr/>
        </p:nvSpPr>
        <p:spPr>
          <a:xfrm>
            <a:off x="5812300" y="4437063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Количество подстанций</a:t>
            </a:r>
          </a:p>
          <a:p>
            <a:r>
              <a:rPr lang="ru-RU" sz="1200" dirty="0"/>
              <a:t>трансформаторной мощностью более 45 тыс. МВА. </a:t>
            </a:r>
          </a:p>
        </p:txBody>
      </p:sp>
      <p:sp>
        <p:nvSpPr>
          <p:cNvPr id="228" name="Прямоугольник 227"/>
          <p:cNvSpPr/>
          <p:nvPr/>
        </p:nvSpPr>
        <p:spPr>
          <a:xfrm>
            <a:off x="10127625" y="4417867"/>
            <a:ext cx="1616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a typeface="PF Din Text Cond Pro" charset="0"/>
                <a:cs typeface="PF Din Text Cond Pro" charset="0"/>
              </a:rPr>
              <a:t>Протяженность линий</a:t>
            </a:r>
            <a:br>
              <a:rPr lang="ru-RU" sz="1200" dirty="0" smtClean="0">
                <a:ea typeface="PF Din Text Cond Pro" charset="0"/>
                <a:cs typeface="PF Din Text Cond Pro" charset="0"/>
              </a:rPr>
            </a:br>
            <a:r>
              <a:rPr lang="ru-RU" sz="1200" dirty="0" smtClean="0">
                <a:ea typeface="PF Din Text Cond Pro" charset="0"/>
                <a:cs typeface="PF Din Text Cond Pro" charset="0"/>
              </a:rPr>
              <a:t>электропередачи</a:t>
            </a:r>
            <a:endParaRPr lang="ru-RU" sz="1200" dirty="0">
              <a:ea typeface="PF Din Text Cond Pro" charset="0"/>
              <a:cs typeface="PF Din Text Cond Pro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607462" y="979080"/>
            <a:ext cx="1184685" cy="1690087"/>
            <a:chOff x="1991544" y="1196975"/>
            <a:chExt cx="1184685" cy="1690087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991544" y="1196975"/>
              <a:ext cx="1184685" cy="166165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186982" y="1209303"/>
              <a:ext cx="793807" cy="83099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#1</a:t>
              </a:r>
              <a:endParaRPr lang="ru-RU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2094347" y="2027805"/>
              <a:ext cx="979078" cy="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Прямоугольник 59"/>
            <p:cNvSpPr/>
            <p:nvPr/>
          </p:nvSpPr>
          <p:spPr>
            <a:xfrm>
              <a:off x="2096748" y="1998751"/>
              <a:ext cx="1030835" cy="888311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000" dirty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МИРОВОЙ ЛИДЕР </a:t>
              </a:r>
              <a:r>
                <a:rPr lang="en-US" sz="1000" dirty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/>
              </a:r>
              <a:br>
                <a:rPr lang="en-US" sz="1000" dirty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</a:br>
              <a:r>
                <a:rPr lang="ru-RU" sz="1000" dirty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В СФЕРЕ ТРАНСПОРТИРОВКИ </a:t>
              </a:r>
              <a:br>
                <a:rPr lang="ru-RU" sz="1000" dirty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</a:br>
              <a:r>
                <a:rPr lang="ru-RU" sz="1000" dirty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И</a:t>
              </a:r>
              <a:r>
                <a:rPr lang="en-US" sz="1000" dirty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 </a:t>
              </a:r>
              <a:r>
                <a:rPr lang="ru-RU" sz="1000" dirty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РАСПРЕДЕЛЕНИЯ ЭЛЕКТРОЭНЕРГИИ </a:t>
              </a:r>
              <a:endParaRPr lang="ru-RU" sz="1050" dirty="0">
                <a:solidFill>
                  <a:schemeClr val="bg1"/>
                </a:solidFill>
                <a:ea typeface="PF Din Text Cond Pro" charset="0"/>
                <a:cs typeface="PF Din Text Cond Pro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594795" y="3373023"/>
            <a:ext cx="2273090" cy="646331"/>
            <a:chOff x="600075" y="3573016"/>
            <a:chExt cx="2273090" cy="646331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1144973" y="3573016"/>
              <a:ext cx="17281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Ведущая в России и одна из крупнейших мировых электро сетевых компаний</a:t>
              </a: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75" y="3626168"/>
              <a:ext cx="540027" cy="540027"/>
            </a:xfrm>
            <a:prstGeom prst="rect">
              <a:avLst/>
            </a:prstGeom>
          </p:spPr>
        </p:pic>
      </p:grpSp>
      <p:grpSp>
        <p:nvGrpSpPr>
          <p:cNvPr id="99" name="Группа 98"/>
          <p:cNvGrpSpPr/>
          <p:nvPr/>
        </p:nvGrpSpPr>
        <p:grpSpPr>
          <a:xfrm>
            <a:off x="607462" y="4381779"/>
            <a:ext cx="2498606" cy="646331"/>
            <a:chOff x="603518" y="4364931"/>
            <a:chExt cx="2498606" cy="64633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1157908" y="4364931"/>
              <a:ext cx="19442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Современная технологическая и инновационная  инфраструктура 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18" y="4418083"/>
              <a:ext cx="540027" cy="54002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609966" y="5440796"/>
            <a:ext cx="2847451" cy="646331"/>
            <a:chOff x="584083" y="5085184"/>
            <a:chExt cx="2847451" cy="646331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1134293" y="5085184"/>
              <a:ext cx="22972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Технологическая шина для развития дополнительных сервисов и услуг для потребителей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83" y="5138336"/>
              <a:ext cx="540027" cy="540027"/>
            </a:xfrm>
            <a:prstGeom prst="rect">
              <a:avLst/>
            </a:prstGeom>
          </p:spPr>
        </p:pic>
      </p:grpSp>
      <p:grpSp>
        <p:nvGrpSpPr>
          <p:cNvPr id="378" name="Группа 377"/>
          <p:cNvGrpSpPr/>
          <p:nvPr/>
        </p:nvGrpSpPr>
        <p:grpSpPr>
          <a:xfrm>
            <a:off x="7489832" y="3740759"/>
            <a:ext cx="2182915" cy="677108"/>
            <a:chOff x="8573517" y="3062429"/>
            <a:chExt cx="2182915" cy="677108"/>
          </a:xfrm>
        </p:grpSpPr>
        <p:sp>
          <p:nvSpPr>
            <p:cNvPr id="379" name="Прямоугольник 378"/>
            <p:cNvSpPr/>
            <p:nvPr/>
          </p:nvSpPr>
          <p:spPr>
            <a:xfrm>
              <a:off x="8573517" y="3062429"/>
              <a:ext cx="1380913" cy="67710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algn="ctr"/>
              <a:r>
                <a:rPr lang="ru-RU" sz="4400" b="1" dirty="0">
                  <a:solidFill>
                    <a:schemeClr val="accent1"/>
                  </a:solidFill>
                </a:rPr>
                <a:t> </a:t>
              </a:r>
              <a:r>
                <a:rPr lang="ru-RU" sz="4400" b="1" dirty="0" smtClean="0">
                  <a:solidFill>
                    <a:schemeClr val="accent1"/>
                  </a:solidFill>
                </a:rPr>
                <a:t> </a:t>
              </a:r>
              <a:r>
                <a:rPr lang="ru-RU" sz="4400" dirty="0" smtClean="0">
                  <a:solidFill>
                    <a:schemeClr val="accent1"/>
                  </a:solidFill>
                  <a:latin typeface="+mj-lt"/>
                </a:rPr>
                <a:t>1,85</a:t>
              </a:r>
              <a:endParaRPr lang="ru-RU" sz="4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80" name="Прямоугольник 379"/>
            <p:cNvSpPr/>
            <p:nvPr/>
          </p:nvSpPr>
          <p:spPr>
            <a:xfrm>
              <a:off x="9824767" y="3397917"/>
              <a:ext cx="9316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chemeClr val="accent1"/>
                  </a:solidFill>
                </a:rPr>
                <a:t> </a:t>
              </a:r>
              <a:r>
                <a:rPr lang="ru-RU" sz="1400" dirty="0" smtClean="0">
                  <a:solidFill>
                    <a:schemeClr val="accent1"/>
                  </a:solidFill>
                </a:rPr>
                <a:t>млн. кв.км.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1" name="Прямоугольник 380"/>
          <p:cNvSpPr/>
          <p:nvPr/>
        </p:nvSpPr>
        <p:spPr>
          <a:xfrm>
            <a:off x="7857362" y="4429710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Территория присутствия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grpSp>
        <p:nvGrpSpPr>
          <p:cNvPr id="382" name="Группа 381"/>
          <p:cNvGrpSpPr/>
          <p:nvPr/>
        </p:nvGrpSpPr>
        <p:grpSpPr>
          <a:xfrm>
            <a:off x="3100362" y="3740759"/>
            <a:ext cx="2033007" cy="677108"/>
            <a:chOff x="8818003" y="3073896"/>
            <a:chExt cx="2033007" cy="677108"/>
          </a:xfrm>
        </p:grpSpPr>
        <p:sp>
          <p:nvSpPr>
            <p:cNvPr id="383" name="Прямоугольник 382"/>
            <p:cNvSpPr/>
            <p:nvPr/>
          </p:nvSpPr>
          <p:spPr>
            <a:xfrm>
              <a:off x="8818003" y="3073896"/>
              <a:ext cx="1380913" cy="67710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algn="ctr"/>
              <a:r>
                <a:rPr lang="ru-RU" sz="4400" b="1" dirty="0">
                  <a:solidFill>
                    <a:schemeClr val="accent1"/>
                  </a:solidFill>
                </a:rPr>
                <a:t> </a:t>
              </a:r>
              <a:r>
                <a:rPr lang="ru-RU" sz="4400" b="1" dirty="0" smtClean="0">
                  <a:solidFill>
                    <a:schemeClr val="accent1"/>
                  </a:solidFill>
                </a:rPr>
                <a:t> </a:t>
              </a:r>
              <a:r>
                <a:rPr lang="ru-RU" sz="4400" dirty="0" smtClean="0">
                  <a:solidFill>
                    <a:schemeClr val="accent1"/>
                  </a:solidFill>
                  <a:latin typeface="+mj-lt"/>
                </a:rPr>
                <a:t>1,7</a:t>
              </a:r>
              <a:endParaRPr lang="ru-RU" sz="4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84" name="Прямоугольник 383"/>
            <p:cNvSpPr/>
            <p:nvPr/>
          </p:nvSpPr>
          <p:spPr>
            <a:xfrm>
              <a:off x="9824767" y="3397917"/>
              <a:ext cx="10262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chemeClr val="accent1"/>
                  </a:solidFill>
                </a:rPr>
                <a:t> </a:t>
              </a:r>
              <a:r>
                <a:rPr lang="ru-RU" sz="1400" dirty="0" smtClean="0">
                  <a:solidFill>
                    <a:schemeClr val="accent1"/>
                  </a:solidFill>
                </a:rPr>
                <a:t>млн. усл. ед.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5" name="Прямоугольник 384"/>
          <p:cNvSpPr/>
          <p:nvPr/>
        </p:nvSpPr>
        <p:spPr>
          <a:xfrm>
            <a:off x="3599347" y="4447013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Количество обслуживания 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9347" y="4642755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Надежное электроснабжение </a:t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на благо всех потребителей</a:t>
            </a:r>
          </a:p>
        </p:txBody>
      </p:sp>
      <p:sp>
        <p:nvSpPr>
          <p:cNvPr id="386" name="Прямоугольник 385"/>
          <p:cNvSpPr/>
          <p:nvPr/>
        </p:nvSpPr>
        <p:spPr>
          <a:xfrm>
            <a:off x="7857362" y="4625613"/>
            <a:ext cx="180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Значительный масштаб </a:t>
            </a:r>
            <a:r>
              <a:rPr lang="ru-RU" sz="1400" dirty="0" smtClean="0">
                <a:solidFill>
                  <a:schemeClr val="accent1"/>
                </a:solidFill>
              </a:rPr>
              <a:t>ПАО «Россети Сибирь»</a:t>
            </a:r>
            <a:r>
              <a:rPr lang="ru-RU" sz="1400" dirty="0">
                <a:solidFill>
                  <a:schemeClr val="accent1"/>
                </a:solidFill>
              </a:rPr>
              <a:t/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по охвату территории </a:t>
            </a:r>
            <a:r>
              <a:rPr lang="en-US" sz="1400" dirty="0">
                <a:solidFill>
                  <a:schemeClr val="accent1"/>
                </a:solidFill>
              </a:rPr>
              <a:t/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и доле рынка</a:t>
            </a:r>
          </a:p>
        </p:txBody>
      </p:sp>
    </p:spTree>
    <p:extLst>
      <p:ext uri="{BB962C8B-B14F-4D97-AF65-F5344CB8AC3E}">
        <p14:creationId xmlns:p14="http://schemas.microsoft.com/office/powerpoint/2010/main" val="34716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Прямоугольник 210"/>
          <p:cNvSpPr/>
          <p:nvPr/>
        </p:nvSpPr>
        <p:spPr>
          <a:xfrm flipH="1">
            <a:off x="-5" y="884794"/>
            <a:ext cx="3180213" cy="2525036"/>
          </a:xfrm>
          <a:prstGeom prst="rect">
            <a:avLst/>
          </a:prstGeom>
          <a:solidFill>
            <a:srgbClr val="DCE6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1400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ПРИСУТСТВИЯ ПАО «РОССЕТИ СИБИРЬ»</a:t>
            </a:r>
            <a:endParaRPr lang="ru-RU" dirty="0"/>
          </a:p>
        </p:txBody>
      </p:sp>
      <p:grpSp>
        <p:nvGrpSpPr>
          <p:cNvPr id="13" name="russia"/>
          <p:cNvGrpSpPr>
            <a:grpSpLocks noChangeAspect="1"/>
          </p:cNvGrpSpPr>
          <p:nvPr/>
        </p:nvGrpSpPr>
        <p:grpSpPr bwMode="auto">
          <a:xfrm>
            <a:off x="1720608" y="1412596"/>
            <a:ext cx="9788439" cy="5163035"/>
            <a:chOff x="676" y="1056"/>
            <a:chExt cx="4406" cy="232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2944" y="2388"/>
              <a:ext cx="746" cy="775"/>
            </a:xfrm>
            <a:custGeom>
              <a:avLst/>
              <a:gdLst>
                <a:gd name="T0" fmla="*/ 705 w 746"/>
                <a:gd name="T1" fmla="*/ 217 h 775"/>
                <a:gd name="T2" fmla="*/ 671 w 746"/>
                <a:gd name="T3" fmla="*/ 227 h 775"/>
                <a:gd name="T4" fmla="*/ 617 w 746"/>
                <a:gd name="T5" fmla="*/ 183 h 775"/>
                <a:gd name="T6" fmla="*/ 585 w 746"/>
                <a:gd name="T7" fmla="*/ 221 h 775"/>
                <a:gd name="T8" fmla="*/ 563 w 746"/>
                <a:gd name="T9" fmla="*/ 267 h 775"/>
                <a:gd name="T10" fmla="*/ 537 w 746"/>
                <a:gd name="T11" fmla="*/ 267 h 775"/>
                <a:gd name="T12" fmla="*/ 486 w 746"/>
                <a:gd name="T13" fmla="*/ 283 h 775"/>
                <a:gd name="T14" fmla="*/ 468 w 746"/>
                <a:gd name="T15" fmla="*/ 299 h 775"/>
                <a:gd name="T16" fmla="*/ 442 w 746"/>
                <a:gd name="T17" fmla="*/ 253 h 775"/>
                <a:gd name="T18" fmla="*/ 456 w 746"/>
                <a:gd name="T19" fmla="*/ 174 h 775"/>
                <a:gd name="T20" fmla="*/ 424 w 746"/>
                <a:gd name="T21" fmla="*/ 132 h 775"/>
                <a:gd name="T22" fmla="*/ 426 w 746"/>
                <a:gd name="T23" fmla="*/ 104 h 775"/>
                <a:gd name="T24" fmla="*/ 418 w 746"/>
                <a:gd name="T25" fmla="*/ 82 h 775"/>
                <a:gd name="T26" fmla="*/ 404 w 746"/>
                <a:gd name="T27" fmla="*/ 48 h 775"/>
                <a:gd name="T28" fmla="*/ 374 w 746"/>
                <a:gd name="T29" fmla="*/ 34 h 775"/>
                <a:gd name="T30" fmla="*/ 374 w 746"/>
                <a:gd name="T31" fmla="*/ 4 h 775"/>
                <a:gd name="T32" fmla="*/ 330 w 746"/>
                <a:gd name="T33" fmla="*/ 26 h 775"/>
                <a:gd name="T34" fmla="*/ 330 w 746"/>
                <a:gd name="T35" fmla="*/ 138 h 775"/>
                <a:gd name="T36" fmla="*/ 296 w 746"/>
                <a:gd name="T37" fmla="*/ 239 h 775"/>
                <a:gd name="T38" fmla="*/ 298 w 746"/>
                <a:gd name="T39" fmla="*/ 331 h 775"/>
                <a:gd name="T40" fmla="*/ 239 w 746"/>
                <a:gd name="T41" fmla="*/ 301 h 775"/>
                <a:gd name="T42" fmla="*/ 221 w 746"/>
                <a:gd name="T43" fmla="*/ 335 h 775"/>
                <a:gd name="T44" fmla="*/ 191 w 746"/>
                <a:gd name="T45" fmla="*/ 367 h 775"/>
                <a:gd name="T46" fmla="*/ 175 w 746"/>
                <a:gd name="T47" fmla="*/ 405 h 775"/>
                <a:gd name="T48" fmla="*/ 149 w 746"/>
                <a:gd name="T49" fmla="*/ 383 h 775"/>
                <a:gd name="T50" fmla="*/ 121 w 746"/>
                <a:gd name="T51" fmla="*/ 393 h 775"/>
                <a:gd name="T52" fmla="*/ 65 w 746"/>
                <a:gd name="T53" fmla="*/ 438 h 775"/>
                <a:gd name="T54" fmla="*/ 51 w 746"/>
                <a:gd name="T55" fmla="*/ 492 h 775"/>
                <a:gd name="T56" fmla="*/ 34 w 746"/>
                <a:gd name="T57" fmla="*/ 534 h 775"/>
                <a:gd name="T58" fmla="*/ 8 w 746"/>
                <a:gd name="T59" fmla="*/ 580 h 775"/>
                <a:gd name="T60" fmla="*/ 12 w 746"/>
                <a:gd name="T61" fmla="*/ 618 h 775"/>
                <a:gd name="T62" fmla="*/ 36 w 746"/>
                <a:gd name="T63" fmla="*/ 628 h 775"/>
                <a:gd name="T64" fmla="*/ 73 w 746"/>
                <a:gd name="T65" fmla="*/ 655 h 775"/>
                <a:gd name="T66" fmla="*/ 99 w 746"/>
                <a:gd name="T67" fmla="*/ 663 h 775"/>
                <a:gd name="T68" fmla="*/ 129 w 746"/>
                <a:gd name="T69" fmla="*/ 663 h 775"/>
                <a:gd name="T70" fmla="*/ 149 w 746"/>
                <a:gd name="T71" fmla="*/ 651 h 775"/>
                <a:gd name="T72" fmla="*/ 203 w 746"/>
                <a:gd name="T73" fmla="*/ 711 h 775"/>
                <a:gd name="T74" fmla="*/ 235 w 746"/>
                <a:gd name="T75" fmla="*/ 715 h 775"/>
                <a:gd name="T76" fmla="*/ 267 w 746"/>
                <a:gd name="T77" fmla="*/ 751 h 775"/>
                <a:gd name="T78" fmla="*/ 292 w 746"/>
                <a:gd name="T79" fmla="*/ 775 h 775"/>
                <a:gd name="T80" fmla="*/ 310 w 746"/>
                <a:gd name="T81" fmla="*/ 759 h 775"/>
                <a:gd name="T82" fmla="*/ 434 w 746"/>
                <a:gd name="T83" fmla="*/ 653 h 775"/>
                <a:gd name="T84" fmla="*/ 446 w 746"/>
                <a:gd name="T85" fmla="*/ 524 h 775"/>
                <a:gd name="T86" fmla="*/ 450 w 746"/>
                <a:gd name="T87" fmla="*/ 468 h 775"/>
                <a:gd name="T88" fmla="*/ 454 w 746"/>
                <a:gd name="T89" fmla="*/ 436 h 775"/>
                <a:gd name="T90" fmla="*/ 478 w 746"/>
                <a:gd name="T91" fmla="*/ 418 h 775"/>
                <a:gd name="T92" fmla="*/ 517 w 746"/>
                <a:gd name="T93" fmla="*/ 424 h 775"/>
                <a:gd name="T94" fmla="*/ 555 w 746"/>
                <a:gd name="T95" fmla="*/ 405 h 775"/>
                <a:gd name="T96" fmla="*/ 577 w 746"/>
                <a:gd name="T97" fmla="*/ 420 h 775"/>
                <a:gd name="T98" fmla="*/ 613 w 746"/>
                <a:gd name="T99" fmla="*/ 422 h 775"/>
                <a:gd name="T100" fmla="*/ 631 w 746"/>
                <a:gd name="T101" fmla="*/ 411 h 775"/>
                <a:gd name="T102" fmla="*/ 669 w 746"/>
                <a:gd name="T103" fmla="*/ 371 h 775"/>
                <a:gd name="T104" fmla="*/ 685 w 746"/>
                <a:gd name="T105" fmla="*/ 389 h 775"/>
                <a:gd name="T106" fmla="*/ 720 w 746"/>
                <a:gd name="T107" fmla="*/ 375 h 775"/>
                <a:gd name="T108" fmla="*/ 720 w 746"/>
                <a:gd name="T109" fmla="*/ 349 h 775"/>
                <a:gd name="T110" fmla="*/ 697 w 746"/>
                <a:gd name="T111" fmla="*/ 325 h 775"/>
                <a:gd name="T112" fmla="*/ 703 w 746"/>
                <a:gd name="T113" fmla="*/ 303 h 775"/>
                <a:gd name="T114" fmla="*/ 718 w 746"/>
                <a:gd name="T115" fmla="*/ 285 h 775"/>
                <a:gd name="T116" fmla="*/ 742 w 746"/>
                <a:gd name="T117" fmla="*/ 26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6" h="775">
                  <a:moveTo>
                    <a:pt x="742" y="269"/>
                  </a:moveTo>
                  <a:lnTo>
                    <a:pt x="730" y="267"/>
                  </a:lnTo>
                  <a:lnTo>
                    <a:pt x="720" y="239"/>
                  </a:lnTo>
                  <a:lnTo>
                    <a:pt x="720" y="231"/>
                  </a:lnTo>
                  <a:lnTo>
                    <a:pt x="716" y="223"/>
                  </a:lnTo>
                  <a:lnTo>
                    <a:pt x="714" y="221"/>
                  </a:lnTo>
                  <a:lnTo>
                    <a:pt x="712" y="219"/>
                  </a:lnTo>
                  <a:lnTo>
                    <a:pt x="705" y="217"/>
                  </a:lnTo>
                  <a:lnTo>
                    <a:pt x="703" y="219"/>
                  </a:lnTo>
                  <a:lnTo>
                    <a:pt x="699" y="221"/>
                  </a:lnTo>
                  <a:lnTo>
                    <a:pt x="695" y="221"/>
                  </a:lnTo>
                  <a:lnTo>
                    <a:pt x="687" y="223"/>
                  </a:lnTo>
                  <a:lnTo>
                    <a:pt x="681" y="227"/>
                  </a:lnTo>
                  <a:lnTo>
                    <a:pt x="675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69" y="217"/>
                  </a:lnTo>
                  <a:lnTo>
                    <a:pt x="667" y="213"/>
                  </a:lnTo>
                  <a:lnTo>
                    <a:pt x="661" y="209"/>
                  </a:lnTo>
                  <a:lnTo>
                    <a:pt x="667" y="197"/>
                  </a:lnTo>
                  <a:lnTo>
                    <a:pt x="653" y="191"/>
                  </a:lnTo>
                  <a:lnTo>
                    <a:pt x="641" y="187"/>
                  </a:lnTo>
                  <a:lnTo>
                    <a:pt x="635" y="185"/>
                  </a:lnTo>
                  <a:lnTo>
                    <a:pt x="617" y="183"/>
                  </a:lnTo>
                  <a:lnTo>
                    <a:pt x="609" y="183"/>
                  </a:lnTo>
                  <a:lnTo>
                    <a:pt x="607" y="185"/>
                  </a:lnTo>
                  <a:lnTo>
                    <a:pt x="603" y="187"/>
                  </a:lnTo>
                  <a:lnTo>
                    <a:pt x="601" y="189"/>
                  </a:lnTo>
                  <a:lnTo>
                    <a:pt x="599" y="193"/>
                  </a:lnTo>
                  <a:lnTo>
                    <a:pt x="593" y="205"/>
                  </a:lnTo>
                  <a:lnTo>
                    <a:pt x="589" y="217"/>
                  </a:lnTo>
                  <a:lnTo>
                    <a:pt x="585" y="221"/>
                  </a:lnTo>
                  <a:lnTo>
                    <a:pt x="581" y="227"/>
                  </a:lnTo>
                  <a:lnTo>
                    <a:pt x="575" y="235"/>
                  </a:lnTo>
                  <a:lnTo>
                    <a:pt x="567" y="243"/>
                  </a:lnTo>
                  <a:lnTo>
                    <a:pt x="563" y="253"/>
                  </a:lnTo>
                  <a:lnTo>
                    <a:pt x="563" y="257"/>
                  </a:lnTo>
                  <a:lnTo>
                    <a:pt x="563" y="259"/>
                  </a:lnTo>
                  <a:lnTo>
                    <a:pt x="563" y="263"/>
                  </a:lnTo>
                  <a:lnTo>
                    <a:pt x="563" y="267"/>
                  </a:lnTo>
                  <a:lnTo>
                    <a:pt x="563" y="273"/>
                  </a:lnTo>
                  <a:lnTo>
                    <a:pt x="561" y="275"/>
                  </a:lnTo>
                  <a:lnTo>
                    <a:pt x="559" y="277"/>
                  </a:lnTo>
                  <a:lnTo>
                    <a:pt x="553" y="277"/>
                  </a:lnTo>
                  <a:lnTo>
                    <a:pt x="547" y="281"/>
                  </a:lnTo>
                  <a:lnTo>
                    <a:pt x="543" y="285"/>
                  </a:lnTo>
                  <a:lnTo>
                    <a:pt x="539" y="275"/>
                  </a:lnTo>
                  <a:lnTo>
                    <a:pt x="537" y="267"/>
                  </a:lnTo>
                  <a:lnTo>
                    <a:pt x="535" y="267"/>
                  </a:lnTo>
                  <a:lnTo>
                    <a:pt x="531" y="265"/>
                  </a:lnTo>
                  <a:lnTo>
                    <a:pt x="525" y="267"/>
                  </a:lnTo>
                  <a:lnTo>
                    <a:pt x="521" y="269"/>
                  </a:lnTo>
                  <a:lnTo>
                    <a:pt x="509" y="277"/>
                  </a:lnTo>
                  <a:lnTo>
                    <a:pt x="495" y="281"/>
                  </a:lnTo>
                  <a:lnTo>
                    <a:pt x="487" y="283"/>
                  </a:lnTo>
                  <a:lnTo>
                    <a:pt x="486" y="283"/>
                  </a:lnTo>
                  <a:lnTo>
                    <a:pt x="480" y="283"/>
                  </a:lnTo>
                  <a:lnTo>
                    <a:pt x="478" y="285"/>
                  </a:lnTo>
                  <a:lnTo>
                    <a:pt x="476" y="287"/>
                  </a:lnTo>
                  <a:lnTo>
                    <a:pt x="476" y="289"/>
                  </a:lnTo>
                  <a:lnTo>
                    <a:pt x="476" y="295"/>
                  </a:lnTo>
                  <a:lnTo>
                    <a:pt x="474" y="297"/>
                  </a:lnTo>
                  <a:lnTo>
                    <a:pt x="472" y="297"/>
                  </a:lnTo>
                  <a:lnTo>
                    <a:pt x="468" y="299"/>
                  </a:lnTo>
                  <a:lnTo>
                    <a:pt x="458" y="297"/>
                  </a:lnTo>
                  <a:lnTo>
                    <a:pt x="450" y="295"/>
                  </a:lnTo>
                  <a:lnTo>
                    <a:pt x="442" y="289"/>
                  </a:lnTo>
                  <a:lnTo>
                    <a:pt x="436" y="283"/>
                  </a:lnTo>
                  <a:lnTo>
                    <a:pt x="436" y="281"/>
                  </a:lnTo>
                  <a:lnTo>
                    <a:pt x="436" y="275"/>
                  </a:lnTo>
                  <a:lnTo>
                    <a:pt x="440" y="263"/>
                  </a:lnTo>
                  <a:lnTo>
                    <a:pt x="442" y="253"/>
                  </a:lnTo>
                  <a:lnTo>
                    <a:pt x="444" y="239"/>
                  </a:lnTo>
                  <a:lnTo>
                    <a:pt x="444" y="227"/>
                  </a:lnTo>
                  <a:lnTo>
                    <a:pt x="446" y="217"/>
                  </a:lnTo>
                  <a:lnTo>
                    <a:pt x="454" y="199"/>
                  </a:lnTo>
                  <a:lnTo>
                    <a:pt x="458" y="185"/>
                  </a:lnTo>
                  <a:lnTo>
                    <a:pt x="458" y="178"/>
                  </a:lnTo>
                  <a:lnTo>
                    <a:pt x="458" y="174"/>
                  </a:lnTo>
                  <a:lnTo>
                    <a:pt x="456" y="174"/>
                  </a:lnTo>
                  <a:lnTo>
                    <a:pt x="442" y="166"/>
                  </a:lnTo>
                  <a:lnTo>
                    <a:pt x="434" y="162"/>
                  </a:lnTo>
                  <a:lnTo>
                    <a:pt x="432" y="158"/>
                  </a:lnTo>
                  <a:lnTo>
                    <a:pt x="430" y="154"/>
                  </a:lnTo>
                  <a:lnTo>
                    <a:pt x="428" y="150"/>
                  </a:lnTo>
                  <a:lnTo>
                    <a:pt x="426" y="142"/>
                  </a:lnTo>
                  <a:lnTo>
                    <a:pt x="424" y="138"/>
                  </a:lnTo>
                  <a:lnTo>
                    <a:pt x="424" y="132"/>
                  </a:lnTo>
                  <a:lnTo>
                    <a:pt x="426" y="132"/>
                  </a:lnTo>
                  <a:lnTo>
                    <a:pt x="430" y="126"/>
                  </a:lnTo>
                  <a:lnTo>
                    <a:pt x="432" y="118"/>
                  </a:lnTo>
                  <a:lnTo>
                    <a:pt x="432" y="114"/>
                  </a:lnTo>
                  <a:lnTo>
                    <a:pt x="432" y="112"/>
                  </a:lnTo>
                  <a:lnTo>
                    <a:pt x="432" y="106"/>
                  </a:lnTo>
                  <a:lnTo>
                    <a:pt x="428" y="106"/>
                  </a:lnTo>
                  <a:lnTo>
                    <a:pt x="426" y="104"/>
                  </a:lnTo>
                  <a:lnTo>
                    <a:pt x="422" y="104"/>
                  </a:lnTo>
                  <a:lnTo>
                    <a:pt x="416" y="104"/>
                  </a:lnTo>
                  <a:lnTo>
                    <a:pt x="412" y="104"/>
                  </a:lnTo>
                  <a:lnTo>
                    <a:pt x="410" y="102"/>
                  </a:lnTo>
                  <a:lnTo>
                    <a:pt x="410" y="100"/>
                  </a:lnTo>
                  <a:lnTo>
                    <a:pt x="410" y="96"/>
                  </a:lnTo>
                  <a:lnTo>
                    <a:pt x="416" y="86"/>
                  </a:lnTo>
                  <a:lnTo>
                    <a:pt x="418" y="82"/>
                  </a:lnTo>
                  <a:lnTo>
                    <a:pt x="418" y="78"/>
                  </a:lnTo>
                  <a:lnTo>
                    <a:pt x="418" y="78"/>
                  </a:lnTo>
                  <a:lnTo>
                    <a:pt x="416" y="76"/>
                  </a:lnTo>
                  <a:lnTo>
                    <a:pt x="412" y="72"/>
                  </a:lnTo>
                  <a:lnTo>
                    <a:pt x="410" y="70"/>
                  </a:lnTo>
                  <a:lnTo>
                    <a:pt x="408" y="58"/>
                  </a:lnTo>
                  <a:lnTo>
                    <a:pt x="406" y="54"/>
                  </a:lnTo>
                  <a:lnTo>
                    <a:pt x="404" y="48"/>
                  </a:lnTo>
                  <a:lnTo>
                    <a:pt x="400" y="46"/>
                  </a:lnTo>
                  <a:lnTo>
                    <a:pt x="396" y="44"/>
                  </a:lnTo>
                  <a:lnTo>
                    <a:pt x="384" y="38"/>
                  </a:lnTo>
                  <a:lnTo>
                    <a:pt x="376" y="38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70" y="34"/>
                  </a:lnTo>
                  <a:lnTo>
                    <a:pt x="374" y="34"/>
                  </a:lnTo>
                  <a:lnTo>
                    <a:pt x="376" y="32"/>
                  </a:lnTo>
                  <a:lnTo>
                    <a:pt x="382" y="30"/>
                  </a:lnTo>
                  <a:lnTo>
                    <a:pt x="384" y="30"/>
                  </a:lnTo>
                  <a:lnTo>
                    <a:pt x="386" y="28"/>
                  </a:lnTo>
                  <a:lnTo>
                    <a:pt x="386" y="26"/>
                  </a:lnTo>
                  <a:lnTo>
                    <a:pt x="384" y="22"/>
                  </a:lnTo>
                  <a:lnTo>
                    <a:pt x="374" y="0"/>
                  </a:lnTo>
                  <a:lnTo>
                    <a:pt x="374" y="4"/>
                  </a:lnTo>
                  <a:lnTo>
                    <a:pt x="374" y="8"/>
                  </a:lnTo>
                  <a:lnTo>
                    <a:pt x="372" y="10"/>
                  </a:lnTo>
                  <a:lnTo>
                    <a:pt x="370" y="12"/>
                  </a:lnTo>
                  <a:lnTo>
                    <a:pt x="364" y="12"/>
                  </a:lnTo>
                  <a:lnTo>
                    <a:pt x="358" y="16"/>
                  </a:lnTo>
                  <a:lnTo>
                    <a:pt x="352" y="22"/>
                  </a:lnTo>
                  <a:lnTo>
                    <a:pt x="342" y="30"/>
                  </a:lnTo>
                  <a:lnTo>
                    <a:pt x="330" y="26"/>
                  </a:lnTo>
                  <a:lnTo>
                    <a:pt x="328" y="48"/>
                  </a:lnTo>
                  <a:lnTo>
                    <a:pt x="328" y="70"/>
                  </a:lnTo>
                  <a:lnTo>
                    <a:pt x="320" y="78"/>
                  </a:lnTo>
                  <a:lnTo>
                    <a:pt x="330" y="92"/>
                  </a:lnTo>
                  <a:lnTo>
                    <a:pt x="334" y="98"/>
                  </a:lnTo>
                  <a:lnTo>
                    <a:pt x="338" y="102"/>
                  </a:lnTo>
                  <a:lnTo>
                    <a:pt x="330" y="120"/>
                  </a:lnTo>
                  <a:lnTo>
                    <a:pt x="330" y="138"/>
                  </a:lnTo>
                  <a:lnTo>
                    <a:pt x="318" y="150"/>
                  </a:lnTo>
                  <a:lnTo>
                    <a:pt x="318" y="158"/>
                  </a:lnTo>
                  <a:lnTo>
                    <a:pt x="292" y="178"/>
                  </a:lnTo>
                  <a:lnTo>
                    <a:pt x="280" y="205"/>
                  </a:lnTo>
                  <a:lnTo>
                    <a:pt x="284" y="219"/>
                  </a:lnTo>
                  <a:lnTo>
                    <a:pt x="288" y="231"/>
                  </a:lnTo>
                  <a:lnTo>
                    <a:pt x="292" y="237"/>
                  </a:lnTo>
                  <a:lnTo>
                    <a:pt x="296" y="239"/>
                  </a:lnTo>
                  <a:lnTo>
                    <a:pt x="304" y="241"/>
                  </a:lnTo>
                  <a:lnTo>
                    <a:pt x="314" y="241"/>
                  </a:lnTo>
                  <a:lnTo>
                    <a:pt x="314" y="263"/>
                  </a:lnTo>
                  <a:lnTo>
                    <a:pt x="298" y="269"/>
                  </a:lnTo>
                  <a:lnTo>
                    <a:pt x="302" y="287"/>
                  </a:lnTo>
                  <a:lnTo>
                    <a:pt x="314" y="299"/>
                  </a:lnTo>
                  <a:lnTo>
                    <a:pt x="308" y="313"/>
                  </a:lnTo>
                  <a:lnTo>
                    <a:pt x="298" y="331"/>
                  </a:lnTo>
                  <a:lnTo>
                    <a:pt x="292" y="337"/>
                  </a:lnTo>
                  <a:lnTo>
                    <a:pt x="286" y="341"/>
                  </a:lnTo>
                  <a:lnTo>
                    <a:pt x="284" y="341"/>
                  </a:lnTo>
                  <a:lnTo>
                    <a:pt x="282" y="337"/>
                  </a:lnTo>
                  <a:lnTo>
                    <a:pt x="278" y="333"/>
                  </a:lnTo>
                  <a:lnTo>
                    <a:pt x="268" y="329"/>
                  </a:lnTo>
                  <a:lnTo>
                    <a:pt x="259" y="323"/>
                  </a:lnTo>
                  <a:lnTo>
                    <a:pt x="239" y="301"/>
                  </a:lnTo>
                  <a:lnTo>
                    <a:pt x="229" y="307"/>
                  </a:lnTo>
                  <a:lnTo>
                    <a:pt x="225" y="311"/>
                  </a:lnTo>
                  <a:lnTo>
                    <a:pt x="223" y="315"/>
                  </a:lnTo>
                  <a:lnTo>
                    <a:pt x="223" y="321"/>
                  </a:lnTo>
                  <a:lnTo>
                    <a:pt x="225" y="325"/>
                  </a:lnTo>
                  <a:lnTo>
                    <a:pt x="225" y="331"/>
                  </a:lnTo>
                  <a:lnTo>
                    <a:pt x="223" y="333"/>
                  </a:lnTo>
                  <a:lnTo>
                    <a:pt x="221" y="335"/>
                  </a:lnTo>
                  <a:lnTo>
                    <a:pt x="215" y="341"/>
                  </a:lnTo>
                  <a:lnTo>
                    <a:pt x="213" y="345"/>
                  </a:lnTo>
                  <a:lnTo>
                    <a:pt x="207" y="349"/>
                  </a:lnTo>
                  <a:lnTo>
                    <a:pt x="203" y="349"/>
                  </a:lnTo>
                  <a:lnTo>
                    <a:pt x="201" y="353"/>
                  </a:lnTo>
                  <a:lnTo>
                    <a:pt x="199" y="357"/>
                  </a:lnTo>
                  <a:lnTo>
                    <a:pt x="195" y="361"/>
                  </a:lnTo>
                  <a:lnTo>
                    <a:pt x="191" y="367"/>
                  </a:lnTo>
                  <a:lnTo>
                    <a:pt x="187" y="371"/>
                  </a:lnTo>
                  <a:lnTo>
                    <a:pt x="183" y="375"/>
                  </a:lnTo>
                  <a:lnTo>
                    <a:pt x="181" y="375"/>
                  </a:lnTo>
                  <a:lnTo>
                    <a:pt x="179" y="379"/>
                  </a:lnTo>
                  <a:lnTo>
                    <a:pt x="175" y="383"/>
                  </a:lnTo>
                  <a:lnTo>
                    <a:pt x="173" y="387"/>
                  </a:lnTo>
                  <a:lnTo>
                    <a:pt x="173" y="393"/>
                  </a:lnTo>
                  <a:lnTo>
                    <a:pt x="175" y="405"/>
                  </a:lnTo>
                  <a:lnTo>
                    <a:pt x="175" y="411"/>
                  </a:lnTo>
                  <a:lnTo>
                    <a:pt x="175" y="411"/>
                  </a:lnTo>
                  <a:lnTo>
                    <a:pt x="173" y="411"/>
                  </a:lnTo>
                  <a:lnTo>
                    <a:pt x="167" y="405"/>
                  </a:lnTo>
                  <a:lnTo>
                    <a:pt x="159" y="401"/>
                  </a:lnTo>
                  <a:lnTo>
                    <a:pt x="149" y="391"/>
                  </a:lnTo>
                  <a:lnTo>
                    <a:pt x="149" y="389"/>
                  </a:lnTo>
                  <a:lnTo>
                    <a:pt x="149" y="383"/>
                  </a:lnTo>
                  <a:lnTo>
                    <a:pt x="149" y="379"/>
                  </a:lnTo>
                  <a:lnTo>
                    <a:pt x="149" y="375"/>
                  </a:lnTo>
                  <a:lnTo>
                    <a:pt x="147" y="375"/>
                  </a:lnTo>
                  <a:lnTo>
                    <a:pt x="145" y="375"/>
                  </a:lnTo>
                  <a:lnTo>
                    <a:pt x="139" y="375"/>
                  </a:lnTo>
                  <a:lnTo>
                    <a:pt x="135" y="375"/>
                  </a:lnTo>
                  <a:lnTo>
                    <a:pt x="127" y="383"/>
                  </a:lnTo>
                  <a:lnTo>
                    <a:pt x="121" y="393"/>
                  </a:lnTo>
                  <a:lnTo>
                    <a:pt x="115" y="395"/>
                  </a:lnTo>
                  <a:lnTo>
                    <a:pt x="113" y="397"/>
                  </a:lnTo>
                  <a:lnTo>
                    <a:pt x="105" y="395"/>
                  </a:lnTo>
                  <a:lnTo>
                    <a:pt x="93" y="393"/>
                  </a:lnTo>
                  <a:lnTo>
                    <a:pt x="81" y="389"/>
                  </a:lnTo>
                  <a:lnTo>
                    <a:pt x="55" y="432"/>
                  </a:lnTo>
                  <a:lnTo>
                    <a:pt x="59" y="434"/>
                  </a:lnTo>
                  <a:lnTo>
                    <a:pt x="65" y="438"/>
                  </a:lnTo>
                  <a:lnTo>
                    <a:pt x="67" y="440"/>
                  </a:lnTo>
                  <a:lnTo>
                    <a:pt x="69" y="444"/>
                  </a:lnTo>
                  <a:lnTo>
                    <a:pt x="73" y="448"/>
                  </a:lnTo>
                  <a:lnTo>
                    <a:pt x="69" y="454"/>
                  </a:lnTo>
                  <a:lnTo>
                    <a:pt x="65" y="464"/>
                  </a:lnTo>
                  <a:lnTo>
                    <a:pt x="59" y="472"/>
                  </a:lnTo>
                  <a:lnTo>
                    <a:pt x="55" y="482"/>
                  </a:lnTo>
                  <a:lnTo>
                    <a:pt x="51" y="492"/>
                  </a:lnTo>
                  <a:lnTo>
                    <a:pt x="47" y="496"/>
                  </a:lnTo>
                  <a:lnTo>
                    <a:pt x="46" y="500"/>
                  </a:lnTo>
                  <a:lnTo>
                    <a:pt x="44" y="504"/>
                  </a:lnTo>
                  <a:lnTo>
                    <a:pt x="40" y="506"/>
                  </a:lnTo>
                  <a:lnTo>
                    <a:pt x="40" y="508"/>
                  </a:lnTo>
                  <a:lnTo>
                    <a:pt x="38" y="514"/>
                  </a:lnTo>
                  <a:lnTo>
                    <a:pt x="38" y="526"/>
                  </a:lnTo>
                  <a:lnTo>
                    <a:pt x="34" y="534"/>
                  </a:lnTo>
                  <a:lnTo>
                    <a:pt x="32" y="538"/>
                  </a:lnTo>
                  <a:lnTo>
                    <a:pt x="30" y="546"/>
                  </a:lnTo>
                  <a:lnTo>
                    <a:pt x="30" y="554"/>
                  </a:lnTo>
                  <a:lnTo>
                    <a:pt x="28" y="562"/>
                  </a:lnTo>
                  <a:lnTo>
                    <a:pt x="22" y="566"/>
                  </a:lnTo>
                  <a:lnTo>
                    <a:pt x="18" y="574"/>
                  </a:lnTo>
                  <a:lnTo>
                    <a:pt x="14" y="576"/>
                  </a:lnTo>
                  <a:lnTo>
                    <a:pt x="8" y="580"/>
                  </a:lnTo>
                  <a:lnTo>
                    <a:pt x="2" y="582"/>
                  </a:lnTo>
                  <a:lnTo>
                    <a:pt x="0" y="584"/>
                  </a:lnTo>
                  <a:lnTo>
                    <a:pt x="0" y="586"/>
                  </a:lnTo>
                  <a:lnTo>
                    <a:pt x="0" y="594"/>
                  </a:lnTo>
                  <a:lnTo>
                    <a:pt x="2" y="604"/>
                  </a:lnTo>
                  <a:lnTo>
                    <a:pt x="6" y="608"/>
                  </a:lnTo>
                  <a:lnTo>
                    <a:pt x="8" y="616"/>
                  </a:lnTo>
                  <a:lnTo>
                    <a:pt x="12" y="618"/>
                  </a:lnTo>
                  <a:lnTo>
                    <a:pt x="16" y="622"/>
                  </a:lnTo>
                  <a:lnTo>
                    <a:pt x="20" y="624"/>
                  </a:lnTo>
                  <a:lnTo>
                    <a:pt x="24" y="628"/>
                  </a:lnTo>
                  <a:lnTo>
                    <a:pt x="24" y="630"/>
                  </a:lnTo>
                  <a:lnTo>
                    <a:pt x="28" y="626"/>
                  </a:lnTo>
                  <a:lnTo>
                    <a:pt x="30" y="626"/>
                  </a:lnTo>
                  <a:lnTo>
                    <a:pt x="32" y="626"/>
                  </a:lnTo>
                  <a:lnTo>
                    <a:pt x="36" y="628"/>
                  </a:lnTo>
                  <a:lnTo>
                    <a:pt x="40" y="632"/>
                  </a:lnTo>
                  <a:lnTo>
                    <a:pt x="44" y="634"/>
                  </a:lnTo>
                  <a:lnTo>
                    <a:pt x="46" y="640"/>
                  </a:lnTo>
                  <a:lnTo>
                    <a:pt x="46" y="644"/>
                  </a:lnTo>
                  <a:lnTo>
                    <a:pt x="47" y="646"/>
                  </a:lnTo>
                  <a:lnTo>
                    <a:pt x="57" y="647"/>
                  </a:lnTo>
                  <a:lnTo>
                    <a:pt x="63" y="649"/>
                  </a:lnTo>
                  <a:lnTo>
                    <a:pt x="73" y="655"/>
                  </a:lnTo>
                  <a:lnTo>
                    <a:pt x="75" y="661"/>
                  </a:lnTo>
                  <a:lnTo>
                    <a:pt x="77" y="661"/>
                  </a:lnTo>
                  <a:lnTo>
                    <a:pt x="77" y="663"/>
                  </a:lnTo>
                  <a:lnTo>
                    <a:pt x="81" y="665"/>
                  </a:lnTo>
                  <a:lnTo>
                    <a:pt x="87" y="665"/>
                  </a:lnTo>
                  <a:lnTo>
                    <a:pt x="91" y="661"/>
                  </a:lnTo>
                  <a:lnTo>
                    <a:pt x="97" y="661"/>
                  </a:lnTo>
                  <a:lnTo>
                    <a:pt x="99" y="663"/>
                  </a:lnTo>
                  <a:lnTo>
                    <a:pt x="105" y="669"/>
                  </a:lnTo>
                  <a:lnTo>
                    <a:pt x="109" y="675"/>
                  </a:lnTo>
                  <a:lnTo>
                    <a:pt x="111" y="675"/>
                  </a:lnTo>
                  <a:lnTo>
                    <a:pt x="113" y="673"/>
                  </a:lnTo>
                  <a:lnTo>
                    <a:pt x="119" y="669"/>
                  </a:lnTo>
                  <a:lnTo>
                    <a:pt x="121" y="667"/>
                  </a:lnTo>
                  <a:lnTo>
                    <a:pt x="125" y="665"/>
                  </a:lnTo>
                  <a:lnTo>
                    <a:pt x="129" y="663"/>
                  </a:lnTo>
                  <a:lnTo>
                    <a:pt x="133" y="661"/>
                  </a:lnTo>
                  <a:lnTo>
                    <a:pt x="135" y="661"/>
                  </a:lnTo>
                  <a:lnTo>
                    <a:pt x="135" y="657"/>
                  </a:lnTo>
                  <a:lnTo>
                    <a:pt x="135" y="655"/>
                  </a:lnTo>
                  <a:lnTo>
                    <a:pt x="139" y="653"/>
                  </a:lnTo>
                  <a:lnTo>
                    <a:pt x="145" y="651"/>
                  </a:lnTo>
                  <a:lnTo>
                    <a:pt x="149" y="651"/>
                  </a:lnTo>
                  <a:lnTo>
                    <a:pt x="149" y="651"/>
                  </a:lnTo>
                  <a:lnTo>
                    <a:pt x="151" y="651"/>
                  </a:lnTo>
                  <a:lnTo>
                    <a:pt x="149" y="661"/>
                  </a:lnTo>
                  <a:lnTo>
                    <a:pt x="151" y="663"/>
                  </a:lnTo>
                  <a:lnTo>
                    <a:pt x="153" y="665"/>
                  </a:lnTo>
                  <a:lnTo>
                    <a:pt x="173" y="679"/>
                  </a:lnTo>
                  <a:lnTo>
                    <a:pt x="195" y="695"/>
                  </a:lnTo>
                  <a:lnTo>
                    <a:pt x="199" y="701"/>
                  </a:lnTo>
                  <a:lnTo>
                    <a:pt x="203" y="711"/>
                  </a:lnTo>
                  <a:lnTo>
                    <a:pt x="207" y="715"/>
                  </a:lnTo>
                  <a:lnTo>
                    <a:pt x="213" y="717"/>
                  </a:lnTo>
                  <a:lnTo>
                    <a:pt x="213" y="717"/>
                  </a:lnTo>
                  <a:lnTo>
                    <a:pt x="219" y="715"/>
                  </a:lnTo>
                  <a:lnTo>
                    <a:pt x="221" y="713"/>
                  </a:lnTo>
                  <a:lnTo>
                    <a:pt x="225" y="713"/>
                  </a:lnTo>
                  <a:lnTo>
                    <a:pt x="229" y="715"/>
                  </a:lnTo>
                  <a:lnTo>
                    <a:pt x="235" y="715"/>
                  </a:lnTo>
                  <a:lnTo>
                    <a:pt x="235" y="719"/>
                  </a:lnTo>
                  <a:lnTo>
                    <a:pt x="239" y="721"/>
                  </a:lnTo>
                  <a:lnTo>
                    <a:pt x="241" y="723"/>
                  </a:lnTo>
                  <a:lnTo>
                    <a:pt x="249" y="733"/>
                  </a:lnTo>
                  <a:lnTo>
                    <a:pt x="257" y="735"/>
                  </a:lnTo>
                  <a:lnTo>
                    <a:pt x="259" y="737"/>
                  </a:lnTo>
                  <a:lnTo>
                    <a:pt x="261" y="739"/>
                  </a:lnTo>
                  <a:lnTo>
                    <a:pt x="267" y="751"/>
                  </a:lnTo>
                  <a:lnTo>
                    <a:pt x="268" y="755"/>
                  </a:lnTo>
                  <a:lnTo>
                    <a:pt x="270" y="759"/>
                  </a:lnTo>
                  <a:lnTo>
                    <a:pt x="272" y="759"/>
                  </a:lnTo>
                  <a:lnTo>
                    <a:pt x="280" y="759"/>
                  </a:lnTo>
                  <a:lnTo>
                    <a:pt x="284" y="761"/>
                  </a:lnTo>
                  <a:lnTo>
                    <a:pt x="288" y="765"/>
                  </a:lnTo>
                  <a:lnTo>
                    <a:pt x="292" y="771"/>
                  </a:lnTo>
                  <a:lnTo>
                    <a:pt x="292" y="775"/>
                  </a:lnTo>
                  <a:lnTo>
                    <a:pt x="294" y="775"/>
                  </a:lnTo>
                  <a:lnTo>
                    <a:pt x="296" y="775"/>
                  </a:lnTo>
                  <a:lnTo>
                    <a:pt x="306" y="767"/>
                  </a:lnTo>
                  <a:lnTo>
                    <a:pt x="316" y="765"/>
                  </a:lnTo>
                  <a:lnTo>
                    <a:pt x="324" y="761"/>
                  </a:lnTo>
                  <a:lnTo>
                    <a:pt x="320" y="761"/>
                  </a:lnTo>
                  <a:lnTo>
                    <a:pt x="320" y="761"/>
                  </a:lnTo>
                  <a:lnTo>
                    <a:pt x="310" y="759"/>
                  </a:lnTo>
                  <a:lnTo>
                    <a:pt x="320" y="761"/>
                  </a:lnTo>
                  <a:lnTo>
                    <a:pt x="324" y="751"/>
                  </a:lnTo>
                  <a:lnTo>
                    <a:pt x="324" y="745"/>
                  </a:lnTo>
                  <a:lnTo>
                    <a:pt x="342" y="733"/>
                  </a:lnTo>
                  <a:lnTo>
                    <a:pt x="370" y="711"/>
                  </a:lnTo>
                  <a:lnTo>
                    <a:pt x="386" y="691"/>
                  </a:lnTo>
                  <a:lnTo>
                    <a:pt x="410" y="671"/>
                  </a:lnTo>
                  <a:lnTo>
                    <a:pt x="434" y="653"/>
                  </a:lnTo>
                  <a:lnTo>
                    <a:pt x="442" y="634"/>
                  </a:lnTo>
                  <a:lnTo>
                    <a:pt x="452" y="606"/>
                  </a:lnTo>
                  <a:lnTo>
                    <a:pt x="454" y="586"/>
                  </a:lnTo>
                  <a:lnTo>
                    <a:pt x="452" y="560"/>
                  </a:lnTo>
                  <a:lnTo>
                    <a:pt x="454" y="556"/>
                  </a:lnTo>
                  <a:lnTo>
                    <a:pt x="450" y="546"/>
                  </a:lnTo>
                  <a:lnTo>
                    <a:pt x="446" y="532"/>
                  </a:lnTo>
                  <a:lnTo>
                    <a:pt x="446" y="524"/>
                  </a:lnTo>
                  <a:lnTo>
                    <a:pt x="446" y="514"/>
                  </a:lnTo>
                  <a:lnTo>
                    <a:pt x="444" y="510"/>
                  </a:lnTo>
                  <a:lnTo>
                    <a:pt x="446" y="504"/>
                  </a:lnTo>
                  <a:lnTo>
                    <a:pt x="450" y="490"/>
                  </a:lnTo>
                  <a:lnTo>
                    <a:pt x="452" y="486"/>
                  </a:lnTo>
                  <a:lnTo>
                    <a:pt x="454" y="482"/>
                  </a:lnTo>
                  <a:lnTo>
                    <a:pt x="462" y="482"/>
                  </a:lnTo>
                  <a:lnTo>
                    <a:pt x="450" y="468"/>
                  </a:lnTo>
                  <a:lnTo>
                    <a:pt x="446" y="466"/>
                  </a:lnTo>
                  <a:lnTo>
                    <a:pt x="442" y="464"/>
                  </a:lnTo>
                  <a:lnTo>
                    <a:pt x="436" y="462"/>
                  </a:lnTo>
                  <a:lnTo>
                    <a:pt x="436" y="456"/>
                  </a:lnTo>
                  <a:lnTo>
                    <a:pt x="440" y="448"/>
                  </a:lnTo>
                  <a:lnTo>
                    <a:pt x="444" y="442"/>
                  </a:lnTo>
                  <a:lnTo>
                    <a:pt x="450" y="438"/>
                  </a:lnTo>
                  <a:lnTo>
                    <a:pt x="454" y="436"/>
                  </a:lnTo>
                  <a:lnTo>
                    <a:pt x="466" y="434"/>
                  </a:lnTo>
                  <a:lnTo>
                    <a:pt x="470" y="434"/>
                  </a:lnTo>
                  <a:lnTo>
                    <a:pt x="472" y="432"/>
                  </a:lnTo>
                  <a:lnTo>
                    <a:pt x="474" y="426"/>
                  </a:lnTo>
                  <a:lnTo>
                    <a:pt x="476" y="424"/>
                  </a:lnTo>
                  <a:lnTo>
                    <a:pt x="476" y="420"/>
                  </a:lnTo>
                  <a:lnTo>
                    <a:pt x="476" y="418"/>
                  </a:lnTo>
                  <a:lnTo>
                    <a:pt x="478" y="418"/>
                  </a:lnTo>
                  <a:lnTo>
                    <a:pt x="482" y="418"/>
                  </a:lnTo>
                  <a:lnTo>
                    <a:pt x="489" y="418"/>
                  </a:lnTo>
                  <a:lnTo>
                    <a:pt x="491" y="420"/>
                  </a:lnTo>
                  <a:lnTo>
                    <a:pt x="495" y="420"/>
                  </a:lnTo>
                  <a:lnTo>
                    <a:pt x="499" y="420"/>
                  </a:lnTo>
                  <a:lnTo>
                    <a:pt x="507" y="422"/>
                  </a:lnTo>
                  <a:lnTo>
                    <a:pt x="513" y="424"/>
                  </a:lnTo>
                  <a:lnTo>
                    <a:pt x="517" y="424"/>
                  </a:lnTo>
                  <a:lnTo>
                    <a:pt x="519" y="422"/>
                  </a:lnTo>
                  <a:lnTo>
                    <a:pt x="521" y="420"/>
                  </a:lnTo>
                  <a:lnTo>
                    <a:pt x="525" y="411"/>
                  </a:lnTo>
                  <a:lnTo>
                    <a:pt x="529" y="405"/>
                  </a:lnTo>
                  <a:lnTo>
                    <a:pt x="531" y="405"/>
                  </a:lnTo>
                  <a:lnTo>
                    <a:pt x="539" y="405"/>
                  </a:lnTo>
                  <a:lnTo>
                    <a:pt x="549" y="409"/>
                  </a:lnTo>
                  <a:lnTo>
                    <a:pt x="555" y="405"/>
                  </a:lnTo>
                  <a:lnTo>
                    <a:pt x="559" y="403"/>
                  </a:lnTo>
                  <a:lnTo>
                    <a:pt x="561" y="403"/>
                  </a:lnTo>
                  <a:lnTo>
                    <a:pt x="563" y="405"/>
                  </a:lnTo>
                  <a:lnTo>
                    <a:pt x="563" y="405"/>
                  </a:lnTo>
                  <a:lnTo>
                    <a:pt x="563" y="411"/>
                  </a:lnTo>
                  <a:lnTo>
                    <a:pt x="565" y="414"/>
                  </a:lnTo>
                  <a:lnTo>
                    <a:pt x="569" y="418"/>
                  </a:lnTo>
                  <a:lnTo>
                    <a:pt x="577" y="420"/>
                  </a:lnTo>
                  <a:lnTo>
                    <a:pt x="581" y="422"/>
                  </a:lnTo>
                  <a:lnTo>
                    <a:pt x="585" y="422"/>
                  </a:lnTo>
                  <a:lnTo>
                    <a:pt x="587" y="420"/>
                  </a:lnTo>
                  <a:lnTo>
                    <a:pt x="589" y="420"/>
                  </a:lnTo>
                  <a:lnTo>
                    <a:pt x="601" y="424"/>
                  </a:lnTo>
                  <a:lnTo>
                    <a:pt x="609" y="424"/>
                  </a:lnTo>
                  <a:lnTo>
                    <a:pt x="613" y="424"/>
                  </a:lnTo>
                  <a:lnTo>
                    <a:pt x="613" y="422"/>
                  </a:lnTo>
                  <a:lnTo>
                    <a:pt x="615" y="418"/>
                  </a:lnTo>
                  <a:lnTo>
                    <a:pt x="615" y="414"/>
                  </a:lnTo>
                  <a:lnTo>
                    <a:pt x="615" y="411"/>
                  </a:lnTo>
                  <a:lnTo>
                    <a:pt x="615" y="411"/>
                  </a:lnTo>
                  <a:lnTo>
                    <a:pt x="617" y="411"/>
                  </a:lnTo>
                  <a:lnTo>
                    <a:pt x="623" y="411"/>
                  </a:lnTo>
                  <a:lnTo>
                    <a:pt x="629" y="411"/>
                  </a:lnTo>
                  <a:lnTo>
                    <a:pt x="631" y="411"/>
                  </a:lnTo>
                  <a:lnTo>
                    <a:pt x="633" y="411"/>
                  </a:lnTo>
                  <a:lnTo>
                    <a:pt x="635" y="405"/>
                  </a:lnTo>
                  <a:lnTo>
                    <a:pt x="635" y="403"/>
                  </a:lnTo>
                  <a:lnTo>
                    <a:pt x="641" y="381"/>
                  </a:lnTo>
                  <a:lnTo>
                    <a:pt x="649" y="381"/>
                  </a:lnTo>
                  <a:lnTo>
                    <a:pt x="653" y="379"/>
                  </a:lnTo>
                  <a:lnTo>
                    <a:pt x="659" y="377"/>
                  </a:lnTo>
                  <a:lnTo>
                    <a:pt x="669" y="371"/>
                  </a:lnTo>
                  <a:lnTo>
                    <a:pt x="675" y="367"/>
                  </a:lnTo>
                  <a:lnTo>
                    <a:pt x="681" y="361"/>
                  </a:lnTo>
                  <a:lnTo>
                    <a:pt x="663" y="381"/>
                  </a:lnTo>
                  <a:lnTo>
                    <a:pt x="667" y="383"/>
                  </a:lnTo>
                  <a:lnTo>
                    <a:pt x="669" y="383"/>
                  </a:lnTo>
                  <a:lnTo>
                    <a:pt x="673" y="387"/>
                  </a:lnTo>
                  <a:lnTo>
                    <a:pt x="679" y="391"/>
                  </a:lnTo>
                  <a:lnTo>
                    <a:pt x="685" y="389"/>
                  </a:lnTo>
                  <a:lnTo>
                    <a:pt x="697" y="389"/>
                  </a:lnTo>
                  <a:lnTo>
                    <a:pt x="703" y="387"/>
                  </a:lnTo>
                  <a:lnTo>
                    <a:pt x="705" y="383"/>
                  </a:lnTo>
                  <a:lnTo>
                    <a:pt x="708" y="379"/>
                  </a:lnTo>
                  <a:lnTo>
                    <a:pt x="714" y="375"/>
                  </a:lnTo>
                  <a:lnTo>
                    <a:pt x="718" y="375"/>
                  </a:lnTo>
                  <a:lnTo>
                    <a:pt x="720" y="377"/>
                  </a:lnTo>
                  <a:lnTo>
                    <a:pt x="720" y="375"/>
                  </a:lnTo>
                  <a:lnTo>
                    <a:pt x="722" y="371"/>
                  </a:lnTo>
                  <a:lnTo>
                    <a:pt x="722" y="369"/>
                  </a:lnTo>
                  <a:lnTo>
                    <a:pt x="720" y="367"/>
                  </a:lnTo>
                  <a:lnTo>
                    <a:pt x="720" y="361"/>
                  </a:lnTo>
                  <a:lnTo>
                    <a:pt x="720" y="357"/>
                  </a:lnTo>
                  <a:lnTo>
                    <a:pt x="720" y="357"/>
                  </a:lnTo>
                  <a:lnTo>
                    <a:pt x="720" y="353"/>
                  </a:lnTo>
                  <a:lnTo>
                    <a:pt x="720" y="349"/>
                  </a:lnTo>
                  <a:lnTo>
                    <a:pt x="720" y="349"/>
                  </a:lnTo>
                  <a:lnTo>
                    <a:pt x="718" y="349"/>
                  </a:lnTo>
                  <a:lnTo>
                    <a:pt x="716" y="349"/>
                  </a:lnTo>
                  <a:lnTo>
                    <a:pt x="712" y="353"/>
                  </a:lnTo>
                  <a:lnTo>
                    <a:pt x="701" y="337"/>
                  </a:lnTo>
                  <a:lnTo>
                    <a:pt x="697" y="333"/>
                  </a:lnTo>
                  <a:lnTo>
                    <a:pt x="697" y="329"/>
                  </a:lnTo>
                  <a:lnTo>
                    <a:pt x="697" y="325"/>
                  </a:lnTo>
                  <a:lnTo>
                    <a:pt x="701" y="323"/>
                  </a:lnTo>
                  <a:lnTo>
                    <a:pt x="701" y="321"/>
                  </a:lnTo>
                  <a:lnTo>
                    <a:pt x="703" y="319"/>
                  </a:lnTo>
                  <a:lnTo>
                    <a:pt x="701" y="311"/>
                  </a:lnTo>
                  <a:lnTo>
                    <a:pt x="699" y="307"/>
                  </a:lnTo>
                  <a:lnTo>
                    <a:pt x="699" y="303"/>
                  </a:lnTo>
                  <a:lnTo>
                    <a:pt x="701" y="303"/>
                  </a:lnTo>
                  <a:lnTo>
                    <a:pt x="703" y="303"/>
                  </a:lnTo>
                  <a:lnTo>
                    <a:pt x="701" y="299"/>
                  </a:lnTo>
                  <a:lnTo>
                    <a:pt x="699" y="297"/>
                  </a:lnTo>
                  <a:lnTo>
                    <a:pt x="699" y="295"/>
                  </a:lnTo>
                  <a:lnTo>
                    <a:pt x="701" y="295"/>
                  </a:lnTo>
                  <a:lnTo>
                    <a:pt x="705" y="287"/>
                  </a:lnTo>
                  <a:lnTo>
                    <a:pt x="708" y="285"/>
                  </a:lnTo>
                  <a:lnTo>
                    <a:pt x="712" y="285"/>
                  </a:lnTo>
                  <a:lnTo>
                    <a:pt x="718" y="285"/>
                  </a:lnTo>
                  <a:lnTo>
                    <a:pt x="724" y="289"/>
                  </a:lnTo>
                  <a:lnTo>
                    <a:pt x="730" y="289"/>
                  </a:lnTo>
                  <a:lnTo>
                    <a:pt x="732" y="291"/>
                  </a:lnTo>
                  <a:lnTo>
                    <a:pt x="740" y="289"/>
                  </a:lnTo>
                  <a:lnTo>
                    <a:pt x="746" y="287"/>
                  </a:lnTo>
                  <a:lnTo>
                    <a:pt x="746" y="285"/>
                  </a:lnTo>
                  <a:lnTo>
                    <a:pt x="742" y="269"/>
                  </a:lnTo>
                  <a:lnTo>
                    <a:pt x="742" y="269"/>
                  </a:lnTo>
                  <a:lnTo>
                    <a:pt x="742" y="26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035" y="2749"/>
              <a:ext cx="637" cy="474"/>
            </a:xfrm>
            <a:custGeom>
              <a:avLst/>
              <a:gdLst>
                <a:gd name="T0" fmla="*/ 612 w 637"/>
                <a:gd name="T1" fmla="*/ 111 h 474"/>
                <a:gd name="T2" fmla="*/ 572 w 637"/>
                <a:gd name="T3" fmla="*/ 50 h 474"/>
                <a:gd name="T4" fmla="*/ 570 w 637"/>
                <a:gd name="T5" fmla="*/ 34 h 474"/>
                <a:gd name="T6" fmla="*/ 590 w 637"/>
                <a:gd name="T7" fmla="*/ 0 h 474"/>
                <a:gd name="T8" fmla="*/ 550 w 637"/>
                <a:gd name="T9" fmla="*/ 20 h 474"/>
                <a:gd name="T10" fmla="*/ 532 w 637"/>
                <a:gd name="T11" fmla="*/ 50 h 474"/>
                <a:gd name="T12" fmla="*/ 522 w 637"/>
                <a:gd name="T13" fmla="*/ 61 h 474"/>
                <a:gd name="T14" fmla="*/ 494 w 637"/>
                <a:gd name="T15" fmla="*/ 61 h 474"/>
                <a:gd name="T16" fmla="*/ 472 w 637"/>
                <a:gd name="T17" fmla="*/ 44 h 474"/>
                <a:gd name="T18" fmla="*/ 448 w 637"/>
                <a:gd name="T19" fmla="*/ 44 h 474"/>
                <a:gd name="T20" fmla="*/ 426 w 637"/>
                <a:gd name="T21" fmla="*/ 63 h 474"/>
                <a:gd name="T22" fmla="*/ 398 w 637"/>
                <a:gd name="T23" fmla="*/ 57 h 474"/>
                <a:gd name="T24" fmla="*/ 383 w 637"/>
                <a:gd name="T25" fmla="*/ 65 h 474"/>
                <a:gd name="T26" fmla="*/ 353 w 637"/>
                <a:gd name="T27" fmla="*/ 81 h 474"/>
                <a:gd name="T28" fmla="*/ 359 w 637"/>
                <a:gd name="T29" fmla="*/ 107 h 474"/>
                <a:gd name="T30" fmla="*/ 353 w 637"/>
                <a:gd name="T31" fmla="*/ 149 h 474"/>
                <a:gd name="T32" fmla="*/ 363 w 637"/>
                <a:gd name="T33" fmla="*/ 195 h 474"/>
                <a:gd name="T34" fmla="*/ 319 w 637"/>
                <a:gd name="T35" fmla="*/ 310 h 474"/>
                <a:gd name="T36" fmla="*/ 229 w 637"/>
                <a:gd name="T37" fmla="*/ 400 h 474"/>
                <a:gd name="T38" fmla="*/ 201 w 637"/>
                <a:gd name="T39" fmla="*/ 414 h 474"/>
                <a:gd name="T40" fmla="*/ 179 w 637"/>
                <a:gd name="T41" fmla="*/ 398 h 474"/>
                <a:gd name="T42" fmla="*/ 158 w 637"/>
                <a:gd name="T43" fmla="*/ 372 h 474"/>
                <a:gd name="T44" fmla="*/ 134 w 637"/>
                <a:gd name="T45" fmla="*/ 352 h 474"/>
                <a:gd name="T46" fmla="*/ 112 w 637"/>
                <a:gd name="T47" fmla="*/ 350 h 474"/>
                <a:gd name="T48" fmla="*/ 58 w 637"/>
                <a:gd name="T49" fmla="*/ 300 h 474"/>
                <a:gd name="T50" fmla="*/ 44 w 637"/>
                <a:gd name="T51" fmla="*/ 294 h 474"/>
                <a:gd name="T52" fmla="*/ 30 w 637"/>
                <a:gd name="T53" fmla="*/ 306 h 474"/>
                <a:gd name="T54" fmla="*/ 12 w 637"/>
                <a:gd name="T55" fmla="*/ 314 h 474"/>
                <a:gd name="T56" fmla="*/ 12 w 637"/>
                <a:gd name="T57" fmla="*/ 360 h 474"/>
                <a:gd name="T58" fmla="*/ 36 w 637"/>
                <a:gd name="T59" fmla="*/ 376 h 474"/>
                <a:gd name="T60" fmla="*/ 104 w 637"/>
                <a:gd name="T61" fmla="*/ 398 h 474"/>
                <a:gd name="T62" fmla="*/ 134 w 637"/>
                <a:gd name="T63" fmla="*/ 428 h 474"/>
                <a:gd name="T64" fmla="*/ 168 w 637"/>
                <a:gd name="T65" fmla="*/ 466 h 474"/>
                <a:gd name="T66" fmla="*/ 195 w 637"/>
                <a:gd name="T67" fmla="*/ 474 h 474"/>
                <a:gd name="T68" fmla="*/ 239 w 637"/>
                <a:gd name="T69" fmla="*/ 460 h 474"/>
                <a:gd name="T70" fmla="*/ 273 w 637"/>
                <a:gd name="T71" fmla="*/ 452 h 474"/>
                <a:gd name="T72" fmla="*/ 307 w 637"/>
                <a:gd name="T73" fmla="*/ 454 h 474"/>
                <a:gd name="T74" fmla="*/ 333 w 637"/>
                <a:gd name="T75" fmla="*/ 470 h 474"/>
                <a:gd name="T76" fmla="*/ 359 w 637"/>
                <a:gd name="T77" fmla="*/ 466 h 474"/>
                <a:gd name="T78" fmla="*/ 373 w 637"/>
                <a:gd name="T79" fmla="*/ 444 h 474"/>
                <a:gd name="T80" fmla="*/ 379 w 637"/>
                <a:gd name="T81" fmla="*/ 432 h 474"/>
                <a:gd name="T82" fmla="*/ 379 w 637"/>
                <a:gd name="T83" fmla="*/ 406 h 474"/>
                <a:gd name="T84" fmla="*/ 377 w 637"/>
                <a:gd name="T85" fmla="*/ 398 h 474"/>
                <a:gd name="T86" fmla="*/ 396 w 637"/>
                <a:gd name="T87" fmla="*/ 380 h 474"/>
                <a:gd name="T88" fmla="*/ 418 w 637"/>
                <a:gd name="T89" fmla="*/ 378 h 474"/>
                <a:gd name="T90" fmla="*/ 456 w 637"/>
                <a:gd name="T91" fmla="*/ 372 h 474"/>
                <a:gd name="T92" fmla="*/ 464 w 637"/>
                <a:gd name="T93" fmla="*/ 356 h 474"/>
                <a:gd name="T94" fmla="*/ 496 w 637"/>
                <a:gd name="T95" fmla="*/ 324 h 474"/>
                <a:gd name="T96" fmla="*/ 516 w 637"/>
                <a:gd name="T97" fmla="*/ 314 h 474"/>
                <a:gd name="T98" fmla="*/ 538 w 637"/>
                <a:gd name="T99" fmla="*/ 300 h 474"/>
                <a:gd name="T100" fmla="*/ 560 w 637"/>
                <a:gd name="T101" fmla="*/ 288 h 474"/>
                <a:gd name="T102" fmla="*/ 572 w 637"/>
                <a:gd name="T103" fmla="*/ 259 h 474"/>
                <a:gd name="T104" fmla="*/ 550 w 637"/>
                <a:gd name="T105" fmla="*/ 237 h 474"/>
                <a:gd name="T106" fmla="*/ 584 w 637"/>
                <a:gd name="T107" fmla="*/ 195 h 474"/>
                <a:gd name="T108" fmla="*/ 621 w 637"/>
                <a:gd name="T109" fmla="*/ 163 h 474"/>
                <a:gd name="T110" fmla="*/ 637 w 637"/>
                <a:gd name="T111" fmla="*/ 14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" h="474">
                  <a:moveTo>
                    <a:pt x="635" y="127"/>
                  </a:moveTo>
                  <a:lnTo>
                    <a:pt x="633" y="123"/>
                  </a:lnTo>
                  <a:lnTo>
                    <a:pt x="629" y="119"/>
                  </a:lnTo>
                  <a:lnTo>
                    <a:pt x="617" y="111"/>
                  </a:lnTo>
                  <a:lnTo>
                    <a:pt x="614" y="111"/>
                  </a:lnTo>
                  <a:lnTo>
                    <a:pt x="612" y="111"/>
                  </a:lnTo>
                  <a:lnTo>
                    <a:pt x="600" y="111"/>
                  </a:lnTo>
                  <a:lnTo>
                    <a:pt x="590" y="93"/>
                  </a:lnTo>
                  <a:lnTo>
                    <a:pt x="580" y="65"/>
                  </a:lnTo>
                  <a:lnTo>
                    <a:pt x="578" y="53"/>
                  </a:lnTo>
                  <a:lnTo>
                    <a:pt x="580" y="53"/>
                  </a:lnTo>
                  <a:lnTo>
                    <a:pt x="572" y="50"/>
                  </a:lnTo>
                  <a:lnTo>
                    <a:pt x="568" y="44"/>
                  </a:lnTo>
                  <a:lnTo>
                    <a:pt x="566" y="44"/>
                  </a:lnTo>
                  <a:lnTo>
                    <a:pt x="566" y="44"/>
                  </a:lnTo>
                  <a:lnTo>
                    <a:pt x="568" y="40"/>
                  </a:lnTo>
                  <a:lnTo>
                    <a:pt x="570" y="38"/>
                  </a:lnTo>
                  <a:lnTo>
                    <a:pt x="570" y="34"/>
                  </a:lnTo>
                  <a:lnTo>
                    <a:pt x="570" y="30"/>
                  </a:lnTo>
                  <a:lnTo>
                    <a:pt x="570" y="28"/>
                  </a:lnTo>
                  <a:lnTo>
                    <a:pt x="572" y="22"/>
                  </a:lnTo>
                  <a:lnTo>
                    <a:pt x="576" y="22"/>
                  </a:lnTo>
                  <a:lnTo>
                    <a:pt x="572" y="20"/>
                  </a:lnTo>
                  <a:lnTo>
                    <a:pt x="590" y="0"/>
                  </a:lnTo>
                  <a:lnTo>
                    <a:pt x="584" y="6"/>
                  </a:lnTo>
                  <a:lnTo>
                    <a:pt x="578" y="10"/>
                  </a:lnTo>
                  <a:lnTo>
                    <a:pt x="568" y="16"/>
                  </a:lnTo>
                  <a:lnTo>
                    <a:pt x="562" y="18"/>
                  </a:lnTo>
                  <a:lnTo>
                    <a:pt x="558" y="20"/>
                  </a:lnTo>
                  <a:lnTo>
                    <a:pt x="550" y="20"/>
                  </a:lnTo>
                  <a:lnTo>
                    <a:pt x="544" y="42"/>
                  </a:lnTo>
                  <a:lnTo>
                    <a:pt x="544" y="44"/>
                  </a:lnTo>
                  <a:lnTo>
                    <a:pt x="542" y="50"/>
                  </a:lnTo>
                  <a:lnTo>
                    <a:pt x="540" y="50"/>
                  </a:lnTo>
                  <a:lnTo>
                    <a:pt x="538" y="50"/>
                  </a:lnTo>
                  <a:lnTo>
                    <a:pt x="532" y="50"/>
                  </a:lnTo>
                  <a:lnTo>
                    <a:pt x="526" y="50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4" y="53"/>
                  </a:lnTo>
                  <a:lnTo>
                    <a:pt x="524" y="57"/>
                  </a:lnTo>
                  <a:lnTo>
                    <a:pt x="522" y="61"/>
                  </a:lnTo>
                  <a:lnTo>
                    <a:pt x="522" y="63"/>
                  </a:lnTo>
                  <a:lnTo>
                    <a:pt x="518" y="63"/>
                  </a:lnTo>
                  <a:lnTo>
                    <a:pt x="510" y="63"/>
                  </a:lnTo>
                  <a:lnTo>
                    <a:pt x="498" y="59"/>
                  </a:lnTo>
                  <a:lnTo>
                    <a:pt x="496" y="59"/>
                  </a:lnTo>
                  <a:lnTo>
                    <a:pt x="494" y="61"/>
                  </a:lnTo>
                  <a:lnTo>
                    <a:pt x="490" y="61"/>
                  </a:lnTo>
                  <a:lnTo>
                    <a:pt x="486" y="59"/>
                  </a:lnTo>
                  <a:lnTo>
                    <a:pt x="478" y="57"/>
                  </a:lnTo>
                  <a:lnTo>
                    <a:pt x="474" y="53"/>
                  </a:lnTo>
                  <a:lnTo>
                    <a:pt x="472" y="50"/>
                  </a:lnTo>
                  <a:lnTo>
                    <a:pt x="472" y="44"/>
                  </a:lnTo>
                  <a:lnTo>
                    <a:pt x="472" y="44"/>
                  </a:lnTo>
                  <a:lnTo>
                    <a:pt x="470" y="42"/>
                  </a:lnTo>
                  <a:lnTo>
                    <a:pt x="468" y="42"/>
                  </a:lnTo>
                  <a:lnTo>
                    <a:pt x="464" y="44"/>
                  </a:lnTo>
                  <a:lnTo>
                    <a:pt x="458" y="48"/>
                  </a:lnTo>
                  <a:lnTo>
                    <a:pt x="448" y="44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4" y="50"/>
                  </a:lnTo>
                  <a:lnTo>
                    <a:pt x="430" y="59"/>
                  </a:lnTo>
                  <a:lnTo>
                    <a:pt x="428" y="61"/>
                  </a:lnTo>
                  <a:lnTo>
                    <a:pt x="426" y="63"/>
                  </a:lnTo>
                  <a:lnTo>
                    <a:pt x="422" y="63"/>
                  </a:lnTo>
                  <a:lnTo>
                    <a:pt x="416" y="61"/>
                  </a:lnTo>
                  <a:lnTo>
                    <a:pt x="408" y="59"/>
                  </a:lnTo>
                  <a:lnTo>
                    <a:pt x="404" y="59"/>
                  </a:lnTo>
                  <a:lnTo>
                    <a:pt x="400" y="59"/>
                  </a:lnTo>
                  <a:lnTo>
                    <a:pt x="398" y="57"/>
                  </a:lnTo>
                  <a:lnTo>
                    <a:pt x="391" y="57"/>
                  </a:lnTo>
                  <a:lnTo>
                    <a:pt x="387" y="57"/>
                  </a:lnTo>
                  <a:lnTo>
                    <a:pt x="385" y="57"/>
                  </a:lnTo>
                  <a:lnTo>
                    <a:pt x="385" y="59"/>
                  </a:lnTo>
                  <a:lnTo>
                    <a:pt x="385" y="63"/>
                  </a:lnTo>
                  <a:lnTo>
                    <a:pt x="383" y="65"/>
                  </a:lnTo>
                  <a:lnTo>
                    <a:pt x="381" y="71"/>
                  </a:lnTo>
                  <a:lnTo>
                    <a:pt x="379" y="73"/>
                  </a:lnTo>
                  <a:lnTo>
                    <a:pt x="375" y="73"/>
                  </a:lnTo>
                  <a:lnTo>
                    <a:pt x="363" y="75"/>
                  </a:lnTo>
                  <a:lnTo>
                    <a:pt x="359" y="77"/>
                  </a:lnTo>
                  <a:lnTo>
                    <a:pt x="353" y="81"/>
                  </a:lnTo>
                  <a:lnTo>
                    <a:pt x="349" y="87"/>
                  </a:lnTo>
                  <a:lnTo>
                    <a:pt x="345" y="95"/>
                  </a:lnTo>
                  <a:lnTo>
                    <a:pt x="345" y="101"/>
                  </a:lnTo>
                  <a:lnTo>
                    <a:pt x="351" y="103"/>
                  </a:lnTo>
                  <a:lnTo>
                    <a:pt x="355" y="105"/>
                  </a:lnTo>
                  <a:lnTo>
                    <a:pt x="359" y="107"/>
                  </a:lnTo>
                  <a:lnTo>
                    <a:pt x="371" y="121"/>
                  </a:lnTo>
                  <a:lnTo>
                    <a:pt x="363" y="121"/>
                  </a:lnTo>
                  <a:lnTo>
                    <a:pt x="361" y="125"/>
                  </a:lnTo>
                  <a:lnTo>
                    <a:pt x="359" y="129"/>
                  </a:lnTo>
                  <a:lnTo>
                    <a:pt x="355" y="143"/>
                  </a:lnTo>
                  <a:lnTo>
                    <a:pt x="353" y="149"/>
                  </a:lnTo>
                  <a:lnTo>
                    <a:pt x="355" y="153"/>
                  </a:lnTo>
                  <a:lnTo>
                    <a:pt x="355" y="163"/>
                  </a:lnTo>
                  <a:lnTo>
                    <a:pt x="355" y="171"/>
                  </a:lnTo>
                  <a:lnTo>
                    <a:pt x="359" y="185"/>
                  </a:lnTo>
                  <a:lnTo>
                    <a:pt x="363" y="195"/>
                  </a:lnTo>
                  <a:lnTo>
                    <a:pt x="363" y="195"/>
                  </a:lnTo>
                  <a:lnTo>
                    <a:pt x="361" y="199"/>
                  </a:lnTo>
                  <a:lnTo>
                    <a:pt x="363" y="225"/>
                  </a:lnTo>
                  <a:lnTo>
                    <a:pt x="361" y="245"/>
                  </a:lnTo>
                  <a:lnTo>
                    <a:pt x="351" y="273"/>
                  </a:lnTo>
                  <a:lnTo>
                    <a:pt x="343" y="292"/>
                  </a:lnTo>
                  <a:lnTo>
                    <a:pt x="319" y="310"/>
                  </a:lnTo>
                  <a:lnTo>
                    <a:pt x="295" y="330"/>
                  </a:lnTo>
                  <a:lnTo>
                    <a:pt x="279" y="350"/>
                  </a:lnTo>
                  <a:lnTo>
                    <a:pt x="251" y="372"/>
                  </a:lnTo>
                  <a:lnTo>
                    <a:pt x="233" y="384"/>
                  </a:lnTo>
                  <a:lnTo>
                    <a:pt x="233" y="390"/>
                  </a:lnTo>
                  <a:lnTo>
                    <a:pt x="229" y="400"/>
                  </a:lnTo>
                  <a:lnTo>
                    <a:pt x="233" y="400"/>
                  </a:lnTo>
                  <a:lnTo>
                    <a:pt x="225" y="404"/>
                  </a:lnTo>
                  <a:lnTo>
                    <a:pt x="215" y="406"/>
                  </a:lnTo>
                  <a:lnTo>
                    <a:pt x="205" y="414"/>
                  </a:lnTo>
                  <a:lnTo>
                    <a:pt x="203" y="414"/>
                  </a:lnTo>
                  <a:lnTo>
                    <a:pt x="201" y="414"/>
                  </a:lnTo>
                  <a:lnTo>
                    <a:pt x="201" y="410"/>
                  </a:lnTo>
                  <a:lnTo>
                    <a:pt x="197" y="404"/>
                  </a:lnTo>
                  <a:lnTo>
                    <a:pt x="193" y="400"/>
                  </a:lnTo>
                  <a:lnTo>
                    <a:pt x="189" y="398"/>
                  </a:lnTo>
                  <a:lnTo>
                    <a:pt x="181" y="398"/>
                  </a:lnTo>
                  <a:lnTo>
                    <a:pt x="179" y="398"/>
                  </a:lnTo>
                  <a:lnTo>
                    <a:pt x="177" y="394"/>
                  </a:lnTo>
                  <a:lnTo>
                    <a:pt x="176" y="390"/>
                  </a:lnTo>
                  <a:lnTo>
                    <a:pt x="170" y="378"/>
                  </a:lnTo>
                  <a:lnTo>
                    <a:pt x="168" y="376"/>
                  </a:lnTo>
                  <a:lnTo>
                    <a:pt x="166" y="374"/>
                  </a:lnTo>
                  <a:lnTo>
                    <a:pt x="158" y="372"/>
                  </a:lnTo>
                  <a:lnTo>
                    <a:pt x="150" y="362"/>
                  </a:lnTo>
                  <a:lnTo>
                    <a:pt x="148" y="360"/>
                  </a:lnTo>
                  <a:lnTo>
                    <a:pt x="144" y="358"/>
                  </a:lnTo>
                  <a:lnTo>
                    <a:pt x="144" y="354"/>
                  </a:lnTo>
                  <a:lnTo>
                    <a:pt x="138" y="354"/>
                  </a:lnTo>
                  <a:lnTo>
                    <a:pt x="134" y="352"/>
                  </a:lnTo>
                  <a:lnTo>
                    <a:pt x="130" y="352"/>
                  </a:lnTo>
                  <a:lnTo>
                    <a:pt x="128" y="354"/>
                  </a:lnTo>
                  <a:lnTo>
                    <a:pt x="122" y="356"/>
                  </a:lnTo>
                  <a:lnTo>
                    <a:pt x="122" y="356"/>
                  </a:lnTo>
                  <a:lnTo>
                    <a:pt x="116" y="354"/>
                  </a:lnTo>
                  <a:lnTo>
                    <a:pt x="112" y="350"/>
                  </a:lnTo>
                  <a:lnTo>
                    <a:pt x="108" y="340"/>
                  </a:lnTo>
                  <a:lnTo>
                    <a:pt x="104" y="334"/>
                  </a:lnTo>
                  <a:lnTo>
                    <a:pt x="82" y="318"/>
                  </a:lnTo>
                  <a:lnTo>
                    <a:pt x="62" y="304"/>
                  </a:lnTo>
                  <a:lnTo>
                    <a:pt x="60" y="302"/>
                  </a:lnTo>
                  <a:lnTo>
                    <a:pt x="58" y="30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54" y="290"/>
                  </a:lnTo>
                  <a:lnTo>
                    <a:pt x="48" y="292"/>
                  </a:lnTo>
                  <a:lnTo>
                    <a:pt x="44" y="294"/>
                  </a:lnTo>
                  <a:lnTo>
                    <a:pt x="44" y="296"/>
                  </a:lnTo>
                  <a:lnTo>
                    <a:pt x="44" y="300"/>
                  </a:lnTo>
                  <a:lnTo>
                    <a:pt x="42" y="300"/>
                  </a:lnTo>
                  <a:lnTo>
                    <a:pt x="38" y="302"/>
                  </a:lnTo>
                  <a:lnTo>
                    <a:pt x="34" y="304"/>
                  </a:lnTo>
                  <a:lnTo>
                    <a:pt x="30" y="306"/>
                  </a:lnTo>
                  <a:lnTo>
                    <a:pt x="28" y="308"/>
                  </a:lnTo>
                  <a:lnTo>
                    <a:pt x="22" y="312"/>
                  </a:lnTo>
                  <a:lnTo>
                    <a:pt x="20" y="314"/>
                  </a:lnTo>
                  <a:lnTo>
                    <a:pt x="18" y="314"/>
                  </a:lnTo>
                  <a:lnTo>
                    <a:pt x="18" y="316"/>
                  </a:lnTo>
                  <a:lnTo>
                    <a:pt x="12" y="314"/>
                  </a:lnTo>
                  <a:lnTo>
                    <a:pt x="8" y="324"/>
                  </a:lnTo>
                  <a:lnTo>
                    <a:pt x="10" y="330"/>
                  </a:lnTo>
                  <a:lnTo>
                    <a:pt x="0" y="342"/>
                  </a:lnTo>
                  <a:lnTo>
                    <a:pt x="6" y="358"/>
                  </a:lnTo>
                  <a:lnTo>
                    <a:pt x="8" y="358"/>
                  </a:lnTo>
                  <a:lnTo>
                    <a:pt x="12" y="360"/>
                  </a:lnTo>
                  <a:lnTo>
                    <a:pt x="14" y="362"/>
                  </a:lnTo>
                  <a:lnTo>
                    <a:pt x="16" y="364"/>
                  </a:lnTo>
                  <a:lnTo>
                    <a:pt x="20" y="368"/>
                  </a:lnTo>
                  <a:lnTo>
                    <a:pt x="28" y="372"/>
                  </a:lnTo>
                  <a:lnTo>
                    <a:pt x="32" y="372"/>
                  </a:lnTo>
                  <a:lnTo>
                    <a:pt x="36" y="376"/>
                  </a:lnTo>
                  <a:lnTo>
                    <a:pt x="40" y="378"/>
                  </a:lnTo>
                  <a:lnTo>
                    <a:pt x="44" y="380"/>
                  </a:lnTo>
                  <a:lnTo>
                    <a:pt x="48" y="380"/>
                  </a:lnTo>
                  <a:lnTo>
                    <a:pt x="62" y="384"/>
                  </a:lnTo>
                  <a:lnTo>
                    <a:pt x="82" y="390"/>
                  </a:lnTo>
                  <a:lnTo>
                    <a:pt x="104" y="398"/>
                  </a:lnTo>
                  <a:lnTo>
                    <a:pt x="122" y="402"/>
                  </a:lnTo>
                  <a:lnTo>
                    <a:pt x="126" y="404"/>
                  </a:lnTo>
                  <a:lnTo>
                    <a:pt x="128" y="404"/>
                  </a:lnTo>
                  <a:lnTo>
                    <a:pt x="130" y="406"/>
                  </a:lnTo>
                  <a:lnTo>
                    <a:pt x="130" y="410"/>
                  </a:lnTo>
                  <a:lnTo>
                    <a:pt x="134" y="428"/>
                  </a:lnTo>
                  <a:lnTo>
                    <a:pt x="138" y="442"/>
                  </a:lnTo>
                  <a:lnTo>
                    <a:pt x="144" y="446"/>
                  </a:lnTo>
                  <a:lnTo>
                    <a:pt x="146" y="448"/>
                  </a:lnTo>
                  <a:lnTo>
                    <a:pt x="158" y="460"/>
                  </a:lnTo>
                  <a:lnTo>
                    <a:pt x="162" y="464"/>
                  </a:lnTo>
                  <a:lnTo>
                    <a:pt x="168" y="466"/>
                  </a:lnTo>
                  <a:lnTo>
                    <a:pt x="176" y="466"/>
                  </a:lnTo>
                  <a:lnTo>
                    <a:pt x="177" y="466"/>
                  </a:lnTo>
                  <a:lnTo>
                    <a:pt x="179" y="466"/>
                  </a:lnTo>
                  <a:lnTo>
                    <a:pt x="187" y="470"/>
                  </a:lnTo>
                  <a:lnTo>
                    <a:pt x="191" y="472"/>
                  </a:lnTo>
                  <a:lnTo>
                    <a:pt x="195" y="474"/>
                  </a:lnTo>
                  <a:lnTo>
                    <a:pt x="201" y="474"/>
                  </a:lnTo>
                  <a:lnTo>
                    <a:pt x="211" y="474"/>
                  </a:lnTo>
                  <a:lnTo>
                    <a:pt x="215" y="470"/>
                  </a:lnTo>
                  <a:lnTo>
                    <a:pt x="223" y="466"/>
                  </a:lnTo>
                  <a:lnTo>
                    <a:pt x="229" y="462"/>
                  </a:lnTo>
                  <a:lnTo>
                    <a:pt x="239" y="460"/>
                  </a:lnTo>
                  <a:lnTo>
                    <a:pt x="247" y="454"/>
                  </a:lnTo>
                  <a:lnTo>
                    <a:pt x="251" y="454"/>
                  </a:lnTo>
                  <a:lnTo>
                    <a:pt x="253" y="452"/>
                  </a:lnTo>
                  <a:lnTo>
                    <a:pt x="257" y="452"/>
                  </a:lnTo>
                  <a:lnTo>
                    <a:pt x="261" y="452"/>
                  </a:lnTo>
                  <a:lnTo>
                    <a:pt x="273" y="452"/>
                  </a:lnTo>
                  <a:lnTo>
                    <a:pt x="283" y="452"/>
                  </a:lnTo>
                  <a:lnTo>
                    <a:pt x="287" y="454"/>
                  </a:lnTo>
                  <a:lnTo>
                    <a:pt x="291" y="456"/>
                  </a:lnTo>
                  <a:lnTo>
                    <a:pt x="293" y="460"/>
                  </a:lnTo>
                  <a:lnTo>
                    <a:pt x="297" y="456"/>
                  </a:lnTo>
                  <a:lnTo>
                    <a:pt x="307" y="454"/>
                  </a:lnTo>
                  <a:lnTo>
                    <a:pt x="311" y="454"/>
                  </a:lnTo>
                  <a:lnTo>
                    <a:pt x="315" y="454"/>
                  </a:lnTo>
                  <a:lnTo>
                    <a:pt x="319" y="456"/>
                  </a:lnTo>
                  <a:lnTo>
                    <a:pt x="329" y="462"/>
                  </a:lnTo>
                  <a:lnTo>
                    <a:pt x="333" y="466"/>
                  </a:lnTo>
                  <a:lnTo>
                    <a:pt x="333" y="470"/>
                  </a:lnTo>
                  <a:lnTo>
                    <a:pt x="333" y="474"/>
                  </a:lnTo>
                  <a:lnTo>
                    <a:pt x="339" y="474"/>
                  </a:lnTo>
                  <a:lnTo>
                    <a:pt x="345" y="474"/>
                  </a:lnTo>
                  <a:lnTo>
                    <a:pt x="357" y="474"/>
                  </a:lnTo>
                  <a:lnTo>
                    <a:pt x="359" y="470"/>
                  </a:lnTo>
                  <a:lnTo>
                    <a:pt x="359" y="466"/>
                  </a:lnTo>
                  <a:lnTo>
                    <a:pt x="357" y="464"/>
                  </a:lnTo>
                  <a:lnTo>
                    <a:pt x="359" y="462"/>
                  </a:lnTo>
                  <a:lnTo>
                    <a:pt x="363" y="454"/>
                  </a:lnTo>
                  <a:lnTo>
                    <a:pt x="367" y="450"/>
                  </a:lnTo>
                  <a:lnTo>
                    <a:pt x="371" y="446"/>
                  </a:lnTo>
                  <a:lnTo>
                    <a:pt x="373" y="444"/>
                  </a:lnTo>
                  <a:lnTo>
                    <a:pt x="377" y="444"/>
                  </a:lnTo>
                  <a:lnTo>
                    <a:pt x="385" y="444"/>
                  </a:lnTo>
                  <a:lnTo>
                    <a:pt x="387" y="442"/>
                  </a:lnTo>
                  <a:lnTo>
                    <a:pt x="391" y="440"/>
                  </a:lnTo>
                  <a:lnTo>
                    <a:pt x="391" y="438"/>
                  </a:lnTo>
                  <a:lnTo>
                    <a:pt x="379" y="432"/>
                  </a:lnTo>
                  <a:lnTo>
                    <a:pt x="371" y="428"/>
                  </a:lnTo>
                  <a:lnTo>
                    <a:pt x="367" y="426"/>
                  </a:lnTo>
                  <a:lnTo>
                    <a:pt x="367" y="426"/>
                  </a:lnTo>
                  <a:lnTo>
                    <a:pt x="373" y="414"/>
                  </a:lnTo>
                  <a:lnTo>
                    <a:pt x="375" y="410"/>
                  </a:lnTo>
                  <a:lnTo>
                    <a:pt x="379" y="406"/>
                  </a:lnTo>
                  <a:lnTo>
                    <a:pt x="381" y="406"/>
                  </a:lnTo>
                  <a:lnTo>
                    <a:pt x="383" y="404"/>
                  </a:lnTo>
                  <a:lnTo>
                    <a:pt x="381" y="404"/>
                  </a:lnTo>
                  <a:lnTo>
                    <a:pt x="381" y="400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86"/>
                  </a:lnTo>
                  <a:lnTo>
                    <a:pt x="377" y="384"/>
                  </a:lnTo>
                  <a:lnTo>
                    <a:pt x="381" y="380"/>
                  </a:lnTo>
                  <a:lnTo>
                    <a:pt x="387" y="38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400" y="380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12" y="382"/>
                  </a:lnTo>
                  <a:lnTo>
                    <a:pt x="418" y="378"/>
                  </a:lnTo>
                  <a:lnTo>
                    <a:pt x="426" y="372"/>
                  </a:lnTo>
                  <a:lnTo>
                    <a:pt x="432" y="368"/>
                  </a:lnTo>
                  <a:lnTo>
                    <a:pt x="440" y="368"/>
                  </a:lnTo>
                  <a:lnTo>
                    <a:pt x="446" y="368"/>
                  </a:lnTo>
                  <a:lnTo>
                    <a:pt x="450" y="370"/>
                  </a:lnTo>
                  <a:lnTo>
                    <a:pt x="456" y="372"/>
                  </a:lnTo>
                  <a:lnTo>
                    <a:pt x="458" y="372"/>
                  </a:lnTo>
                  <a:lnTo>
                    <a:pt x="462" y="370"/>
                  </a:lnTo>
                  <a:lnTo>
                    <a:pt x="462" y="368"/>
                  </a:lnTo>
                  <a:lnTo>
                    <a:pt x="462" y="362"/>
                  </a:lnTo>
                  <a:lnTo>
                    <a:pt x="462" y="360"/>
                  </a:lnTo>
                  <a:lnTo>
                    <a:pt x="464" y="356"/>
                  </a:lnTo>
                  <a:lnTo>
                    <a:pt x="476" y="348"/>
                  </a:lnTo>
                  <a:lnTo>
                    <a:pt x="486" y="340"/>
                  </a:lnTo>
                  <a:lnTo>
                    <a:pt x="490" y="336"/>
                  </a:lnTo>
                  <a:lnTo>
                    <a:pt x="494" y="330"/>
                  </a:lnTo>
                  <a:lnTo>
                    <a:pt x="494" y="328"/>
                  </a:lnTo>
                  <a:lnTo>
                    <a:pt x="496" y="324"/>
                  </a:lnTo>
                  <a:lnTo>
                    <a:pt x="498" y="318"/>
                  </a:lnTo>
                  <a:lnTo>
                    <a:pt x="502" y="314"/>
                  </a:lnTo>
                  <a:lnTo>
                    <a:pt x="504" y="314"/>
                  </a:lnTo>
                  <a:lnTo>
                    <a:pt x="510" y="316"/>
                  </a:lnTo>
                  <a:lnTo>
                    <a:pt x="512" y="316"/>
                  </a:lnTo>
                  <a:lnTo>
                    <a:pt x="516" y="314"/>
                  </a:lnTo>
                  <a:lnTo>
                    <a:pt x="518" y="312"/>
                  </a:lnTo>
                  <a:lnTo>
                    <a:pt x="522" y="310"/>
                  </a:lnTo>
                  <a:lnTo>
                    <a:pt x="530" y="308"/>
                  </a:lnTo>
                  <a:lnTo>
                    <a:pt x="532" y="306"/>
                  </a:lnTo>
                  <a:lnTo>
                    <a:pt x="536" y="304"/>
                  </a:lnTo>
                  <a:lnTo>
                    <a:pt x="538" y="300"/>
                  </a:lnTo>
                  <a:lnTo>
                    <a:pt x="540" y="300"/>
                  </a:lnTo>
                  <a:lnTo>
                    <a:pt x="548" y="296"/>
                  </a:lnTo>
                  <a:lnTo>
                    <a:pt x="550" y="294"/>
                  </a:lnTo>
                  <a:lnTo>
                    <a:pt x="554" y="294"/>
                  </a:lnTo>
                  <a:lnTo>
                    <a:pt x="556" y="290"/>
                  </a:lnTo>
                  <a:lnTo>
                    <a:pt x="560" y="288"/>
                  </a:lnTo>
                  <a:lnTo>
                    <a:pt x="564" y="286"/>
                  </a:lnTo>
                  <a:lnTo>
                    <a:pt x="568" y="285"/>
                  </a:lnTo>
                  <a:lnTo>
                    <a:pt x="570" y="283"/>
                  </a:lnTo>
                  <a:lnTo>
                    <a:pt x="570" y="279"/>
                  </a:lnTo>
                  <a:lnTo>
                    <a:pt x="572" y="267"/>
                  </a:lnTo>
                  <a:lnTo>
                    <a:pt x="572" y="259"/>
                  </a:lnTo>
                  <a:lnTo>
                    <a:pt x="570" y="257"/>
                  </a:lnTo>
                  <a:lnTo>
                    <a:pt x="568" y="255"/>
                  </a:lnTo>
                  <a:lnTo>
                    <a:pt x="562" y="249"/>
                  </a:lnTo>
                  <a:lnTo>
                    <a:pt x="558" y="247"/>
                  </a:lnTo>
                  <a:lnTo>
                    <a:pt x="556" y="243"/>
                  </a:lnTo>
                  <a:lnTo>
                    <a:pt x="550" y="237"/>
                  </a:lnTo>
                  <a:lnTo>
                    <a:pt x="550" y="227"/>
                  </a:lnTo>
                  <a:lnTo>
                    <a:pt x="550" y="225"/>
                  </a:lnTo>
                  <a:lnTo>
                    <a:pt x="556" y="221"/>
                  </a:lnTo>
                  <a:lnTo>
                    <a:pt x="568" y="215"/>
                  </a:lnTo>
                  <a:lnTo>
                    <a:pt x="580" y="201"/>
                  </a:lnTo>
                  <a:lnTo>
                    <a:pt x="584" y="195"/>
                  </a:lnTo>
                  <a:lnTo>
                    <a:pt x="588" y="189"/>
                  </a:lnTo>
                  <a:lnTo>
                    <a:pt x="592" y="179"/>
                  </a:lnTo>
                  <a:lnTo>
                    <a:pt x="600" y="173"/>
                  </a:lnTo>
                  <a:lnTo>
                    <a:pt x="604" y="169"/>
                  </a:lnTo>
                  <a:lnTo>
                    <a:pt x="608" y="165"/>
                  </a:lnTo>
                  <a:lnTo>
                    <a:pt x="621" y="163"/>
                  </a:lnTo>
                  <a:lnTo>
                    <a:pt x="625" y="159"/>
                  </a:lnTo>
                  <a:lnTo>
                    <a:pt x="629" y="155"/>
                  </a:lnTo>
                  <a:lnTo>
                    <a:pt x="633" y="153"/>
                  </a:lnTo>
                  <a:lnTo>
                    <a:pt x="637" y="149"/>
                  </a:lnTo>
                  <a:lnTo>
                    <a:pt x="637" y="145"/>
                  </a:lnTo>
                  <a:lnTo>
                    <a:pt x="637" y="141"/>
                  </a:lnTo>
                  <a:lnTo>
                    <a:pt x="635" y="127"/>
                  </a:lnTo>
                  <a:lnTo>
                    <a:pt x="635" y="127"/>
                  </a:lnTo>
                  <a:lnTo>
                    <a:pt x="635" y="12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818" y="2968"/>
              <a:ext cx="12" cy="8"/>
            </a:xfrm>
            <a:custGeom>
              <a:avLst/>
              <a:gdLst>
                <a:gd name="T0" fmla="*/ 8 w 12"/>
                <a:gd name="T1" fmla="*/ 8 h 8"/>
                <a:gd name="T2" fmla="*/ 8 w 12"/>
                <a:gd name="T3" fmla="*/ 8 h 8"/>
                <a:gd name="T4" fmla="*/ 12 w 12"/>
                <a:gd name="T5" fmla="*/ 8 h 8"/>
                <a:gd name="T6" fmla="*/ 2 w 12"/>
                <a:gd name="T7" fmla="*/ 0 h 8"/>
                <a:gd name="T8" fmla="*/ 2 w 12"/>
                <a:gd name="T9" fmla="*/ 0 h 8"/>
                <a:gd name="T10" fmla="*/ 0 w 12"/>
                <a:gd name="T11" fmla="*/ 6 h 8"/>
                <a:gd name="T12" fmla="*/ 0 w 12"/>
                <a:gd name="T13" fmla="*/ 6 h 8"/>
                <a:gd name="T14" fmla="*/ 0 w 12"/>
                <a:gd name="T15" fmla="*/ 8 h 8"/>
                <a:gd name="T16" fmla="*/ 4 w 12"/>
                <a:gd name="T17" fmla="*/ 8 h 8"/>
                <a:gd name="T18" fmla="*/ 6 w 12"/>
                <a:gd name="T19" fmla="*/ 8 h 8"/>
                <a:gd name="T20" fmla="*/ 8 w 12"/>
                <a:gd name="T21" fmla="*/ 8 h 8"/>
                <a:gd name="T22" fmla="*/ 8 w 12"/>
                <a:gd name="T23" fmla="*/ 8 h 8"/>
                <a:gd name="T24" fmla="*/ 8 w 12"/>
                <a:gd name="T25" fmla="*/ 8 h 8"/>
                <a:gd name="T26" fmla="*/ 8 w 12"/>
                <a:gd name="T27" fmla="*/ 8 h 8"/>
                <a:gd name="T28" fmla="*/ 8 w 12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lnTo>
                    <a:pt x="8" y="8"/>
                  </a:lnTo>
                  <a:lnTo>
                    <a:pt x="1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510" y="2175"/>
              <a:ext cx="120" cy="108"/>
            </a:xfrm>
            <a:custGeom>
              <a:avLst/>
              <a:gdLst>
                <a:gd name="T0" fmla="*/ 118 w 120"/>
                <a:gd name="T1" fmla="*/ 86 h 108"/>
                <a:gd name="T2" fmla="*/ 110 w 120"/>
                <a:gd name="T3" fmla="*/ 66 h 108"/>
                <a:gd name="T4" fmla="*/ 120 w 120"/>
                <a:gd name="T5" fmla="*/ 58 h 108"/>
                <a:gd name="T6" fmla="*/ 110 w 120"/>
                <a:gd name="T7" fmla="*/ 52 h 108"/>
                <a:gd name="T8" fmla="*/ 106 w 120"/>
                <a:gd name="T9" fmla="*/ 60 h 108"/>
                <a:gd name="T10" fmla="*/ 102 w 120"/>
                <a:gd name="T11" fmla="*/ 54 h 108"/>
                <a:gd name="T12" fmla="*/ 94 w 120"/>
                <a:gd name="T13" fmla="*/ 42 h 108"/>
                <a:gd name="T14" fmla="*/ 76 w 120"/>
                <a:gd name="T15" fmla="*/ 38 h 108"/>
                <a:gd name="T16" fmla="*/ 64 w 120"/>
                <a:gd name="T17" fmla="*/ 36 h 108"/>
                <a:gd name="T18" fmla="*/ 56 w 120"/>
                <a:gd name="T19" fmla="*/ 24 h 108"/>
                <a:gd name="T20" fmla="*/ 50 w 120"/>
                <a:gd name="T21" fmla="*/ 14 h 108"/>
                <a:gd name="T22" fmla="*/ 48 w 120"/>
                <a:gd name="T23" fmla="*/ 12 h 108"/>
                <a:gd name="T24" fmla="*/ 42 w 120"/>
                <a:gd name="T25" fmla="*/ 10 h 108"/>
                <a:gd name="T26" fmla="*/ 38 w 120"/>
                <a:gd name="T27" fmla="*/ 8 h 108"/>
                <a:gd name="T28" fmla="*/ 30 w 120"/>
                <a:gd name="T29" fmla="*/ 0 h 108"/>
                <a:gd name="T30" fmla="*/ 26 w 120"/>
                <a:gd name="T31" fmla="*/ 0 h 108"/>
                <a:gd name="T32" fmla="*/ 16 w 120"/>
                <a:gd name="T33" fmla="*/ 10 h 108"/>
                <a:gd name="T34" fmla="*/ 14 w 120"/>
                <a:gd name="T35" fmla="*/ 10 h 108"/>
                <a:gd name="T36" fmla="*/ 8 w 120"/>
                <a:gd name="T37" fmla="*/ 8 h 108"/>
                <a:gd name="T38" fmla="*/ 6 w 120"/>
                <a:gd name="T39" fmla="*/ 8 h 108"/>
                <a:gd name="T40" fmla="*/ 6 w 120"/>
                <a:gd name="T41" fmla="*/ 14 h 108"/>
                <a:gd name="T42" fmla="*/ 6 w 120"/>
                <a:gd name="T43" fmla="*/ 20 h 108"/>
                <a:gd name="T44" fmla="*/ 4 w 120"/>
                <a:gd name="T45" fmla="*/ 22 h 108"/>
                <a:gd name="T46" fmla="*/ 0 w 120"/>
                <a:gd name="T47" fmla="*/ 24 h 108"/>
                <a:gd name="T48" fmla="*/ 0 w 120"/>
                <a:gd name="T49" fmla="*/ 32 h 108"/>
                <a:gd name="T50" fmla="*/ 0 w 120"/>
                <a:gd name="T51" fmla="*/ 40 h 108"/>
                <a:gd name="T52" fmla="*/ 14 w 120"/>
                <a:gd name="T53" fmla="*/ 46 h 108"/>
                <a:gd name="T54" fmla="*/ 20 w 120"/>
                <a:gd name="T55" fmla="*/ 48 h 108"/>
                <a:gd name="T56" fmla="*/ 26 w 120"/>
                <a:gd name="T57" fmla="*/ 48 h 108"/>
                <a:gd name="T58" fmla="*/ 34 w 120"/>
                <a:gd name="T59" fmla="*/ 56 h 108"/>
                <a:gd name="T60" fmla="*/ 34 w 120"/>
                <a:gd name="T61" fmla="*/ 58 h 108"/>
                <a:gd name="T62" fmla="*/ 34 w 120"/>
                <a:gd name="T63" fmla="*/ 60 h 108"/>
                <a:gd name="T64" fmla="*/ 36 w 120"/>
                <a:gd name="T65" fmla="*/ 66 h 108"/>
                <a:gd name="T66" fmla="*/ 38 w 120"/>
                <a:gd name="T67" fmla="*/ 68 h 108"/>
                <a:gd name="T68" fmla="*/ 38 w 120"/>
                <a:gd name="T69" fmla="*/ 74 h 108"/>
                <a:gd name="T70" fmla="*/ 38 w 120"/>
                <a:gd name="T71" fmla="*/ 82 h 108"/>
                <a:gd name="T72" fmla="*/ 38 w 120"/>
                <a:gd name="T73" fmla="*/ 88 h 108"/>
                <a:gd name="T74" fmla="*/ 40 w 120"/>
                <a:gd name="T75" fmla="*/ 92 h 108"/>
                <a:gd name="T76" fmla="*/ 42 w 120"/>
                <a:gd name="T77" fmla="*/ 100 h 108"/>
                <a:gd name="T78" fmla="*/ 56 w 120"/>
                <a:gd name="T79" fmla="*/ 100 h 108"/>
                <a:gd name="T80" fmla="*/ 72 w 120"/>
                <a:gd name="T81" fmla="*/ 94 h 108"/>
                <a:gd name="T82" fmla="*/ 82 w 120"/>
                <a:gd name="T83" fmla="*/ 94 h 108"/>
                <a:gd name="T84" fmla="*/ 94 w 120"/>
                <a:gd name="T85" fmla="*/ 100 h 108"/>
                <a:gd name="T86" fmla="*/ 100 w 120"/>
                <a:gd name="T87" fmla="*/ 104 h 108"/>
                <a:gd name="T88" fmla="*/ 112 w 120"/>
                <a:gd name="T89" fmla="*/ 108 h 108"/>
                <a:gd name="T90" fmla="*/ 112 w 120"/>
                <a:gd name="T91" fmla="*/ 104 h 108"/>
                <a:gd name="T92" fmla="*/ 120 w 120"/>
                <a:gd name="T93" fmla="*/ 90 h 108"/>
                <a:gd name="T94" fmla="*/ 120 w 120"/>
                <a:gd name="T95" fmla="*/ 9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08">
                  <a:moveTo>
                    <a:pt x="120" y="90"/>
                  </a:moveTo>
                  <a:lnTo>
                    <a:pt x="118" y="86"/>
                  </a:lnTo>
                  <a:lnTo>
                    <a:pt x="120" y="76"/>
                  </a:lnTo>
                  <a:lnTo>
                    <a:pt x="110" y="66"/>
                  </a:lnTo>
                  <a:lnTo>
                    <a:pt x="116" y="60"/>
                  </a:lnTo>
                  <a:lnTo>
                    <a:pt x="120" y="58"/>
                  </a:lnTo>
                  <a:lnTo>
                    <a:pt x="120" y="52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06" y="60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94" y="42"/>
                  </a:lnTo>
                  <a:lnTo>
                    <a:pt x="80" y="42"/>
                  </a:lnTo>
                  <a:lnTo>
                    <a:pt x="76" y="38"/>
                  </a:lnTo>
                  <a:lnTo>
                    <a:pt x="76" y="34"/>
                  </a:lnTo>
                  <a:lnTo>
                    <a:pt x="64" y="36"/>
                  </a:lnTo>
                  <a:lnTo>
                    <a:pt x="52" y="30"/>
                  </a:lnTo>
                  <a:lnTo>
                    <a:pt x="56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44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20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2" y="52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6" y="66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4"/>
                  </a:lnTo>
                  <a:lnTo>
                    <a:pt x="38" y="88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64" y="98"/>
                  </a:lnTo>
                  <a:lnTo>
                    <a:pt x="72" y="94"/>
                  </a:lnTo>
                  <a:lnTo>
                    <a:pt x="76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94" y="100"/>
                  </a:lnTo>
                  <a:lnTo>
                    <a:pt x="98" y="100"/>
                  </a:lnTo>
                  <a:lnTo>
                    <a:pt x="100" y="104"/>
                  </a:lnTo>
                  <a:lnTo>
                    <a:pt x="102" y="106"/>
                  </a:lnTo>
                  <a:lnTo>
                    <a:pt x="112" y="108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1634" y="2241"/>
              <a:ext cx="143" cy="145"/>
            </a:xfrm>
            <a:custGeom>
              <a:avLst/>
              <a:gdLst>
                <a:gd name="T0" fmla="*/ 131 w 143"/>
                <a:gd name="T1" fmla="*/ 16 h 145"/>
                <a:gd name="T2" fmla="*/ 121 w 143"/>
                <a:gd name="T3" fmla="*/ 18 h 145"/>
                <a:gd name="T4" fmla="*/ 115 w 143"/>
                <a:gd name="T5" fmla="*/ 12 h 145"/>
                <a:gd name="T6" fmla="*/ 109 w 143"/>
                <a:gd name="T7" fmla="*/ 2 h 145"/>
                <a:gd name="T8" fmla="*/ 105 w 143"/>
                <a:gd name="T9" fmla="*/ 0 h 145"/>
                <a:gd name="T10" fmla="*/ 93 w 143"/>
                <a:gd name="T11" fmla="*/ 0 h 145"/>
                <a:gd name="T12" fmla="*/ 89 w 143"/>
                <a:gd name="T13" fmla="*/ 2 h 145"/>
                <a:gd name="T14" fmla="*/ 85 w 143"/>
                <a:gd name="T15" fmla="*/ 12 h 145"/>
                <a:gd name="T16" fmla="*/ 81 w 143"/>
                <a:gd name="T17" fmla="*/ 18 h 145"/>
                <a:gd name="T18" fmla="*/ 71 w 143"/>
                <a:gd name="T19" fmla="*/ 28 h 145"/>
                <a:gd name="T20" fmla="*/ 63 w 143"/>
                <a:gd name="T21" fmla="*/ 32 h 145"/>
                <a:gd name="T22" fmla="*/ 49 w 143"/>
                <a:gd name="T23" fmla="*/ 26 h 145"/>
                <a:gd name="T24" fmla="*/ 30 w 143"/>
                <a:gd name="T25" fmla="*/ 56 h 145"/>
                <a:gd name="T26" fmla="*/ 18 w 143"/>
                <a:gd name="T27" fmla="*/ 60 h 145"/>
                <a:gd name="T28" fmla="*/ 8 w 143"/>
                <a:gd name="T29" fmla="*/ 64 h 145"/>
                <a:gd name="T30" fmla="*/ 6 w 143"/>
                <a:gd name="T31" fmla="*/ 66 h 145"/>
                <a:gd name="T32" fmla="*/ 6 w 143"/>
                <a:gd name="T33" fmla="*/ 80 h 145"/>
                <a:gd name="T34" fmla="*/ 4 w 143"/>
                <a:gd name="T35" fmla="*/ 90 h 145"/>
                <a:gd name="T36" fmla="*/ 10 w 143"/>
                <a:gd name="T37" fmla="*/ 111 h 145"/>
                <a:gd name="T38" fmla="*/ 28 w 143"/>
                <a:gd name="T39" fmla="*/ 117 h 145"/>
                <a:gd name="T40" fmla="*/ 32 w 143"/>
                <a:gd name="T41" fmla="*/ 105 h 145"/>
                <a:gd name="T42" fmla="*/ 53 w 143"/>
                <a:gd name="T43" fmla="*/ 107 h 145"/>
                <a:gd name="T44" fmla="*/ 43 w 143"/>
                <a:gd name="T45" fmla="*/ 125 h 145"/>
                <a:gd name="T46" fmla="*/ 55 w 143"/>
                <a:gd name="T47" fmla="*/ 129 h 145"/>
                <a:gd name="T48" fmla="*/ 53 w 143"/>
                <a:gd name="T49" fmla="*/ 131 h 145"/>
                <a:gd name="T50" fmla="*/ 45 w 143"/>
                <a:gd name="T51" fmla="*/ 133 h 145"/>
                <a:gd name="T52" fmla="*/ 43 w 143"/>
                <a:gd name="T53" fmla="*/ 137 h 145"/>
                <a:gd name="T54" fmla="*/ 45 w 143"/>
                <a:gd name="T55" fmla="*/ 145 h 145"/>
                <a:gd name="T56" fmla="*/ 71 w 143"/>
                <a:gd name="T57" fmla="*/ 145 h 145"/>
                <a:gd name="T58" fmla="*/ 87 w 143"/>
                <a:gd name="T59" fmla="*/ 135 h 145"/>
                <a:gd name="T60" fmla="*/ 85 w 143"/>
                <a:gd name="T61" fmla="*/ 129 h 145"/>
                <a:gd name="T62" fmla="*/ 85 w 143"/>
                <a:gd name="T63" fmla="*/ 123 h 145"/>
                <a:gd name="T64" fmla="*/ 77 w 143"/>
                <a:gd name="T65" fmla="*/ 119 h 145"/>
                <a:gd name="T66" fmla="*/ 81 w 143"/>
                <a:gd name="T67" fmla="*/ 115 h 145"/>
                <a:gd name="T68" fmla="*/ 83 w 143"/>
                <a:gd name="T69" fmla="*/ 113 h 145"/>
                <a:gd name="T70" fmla="*/ 85 w 143"/>
                <a:gd name="T71" fmla="*/ 109 h 145"/>
                <a:gd name="T72" fmla="*/ 87 w 143"/>
                <a:gd name="T73" fmla="*/ 109 h 145"/>
                <a:gd name="T74" fmla="*/ 91 w 143"/>
                <a:gd name="T75" fmla="*/ 111 h 145"/>
                <a:gd name="T76" fmla="*/ 97 w 143"/>
                <a:gd name="T77" fmla="*/ 109 h 145"/>
                <a:gd name="T78" fmla="*/ 109 w 143"/>
                <a:gd name="T79" fmla="*/ 105 h 145"/>
                <a:gd name="T80" fmla="*/ 111 w 143"/>
                <a:gd name="T81" fmla="*/ 101 h 145"/>
                <a:gd name="T82" fmla="*/ 113 w 143"/>
                <a:gd name="T83" fmla="*/ 92 h 145"/>
                <a:gd name="T84" fmla="*/ 113 w 143"/>
                <a:gd name="T85" fmla="*/ 88 h 145"/>
                <a:gd name="T86" fmla="*/ 117 w 143"/>
                <a:gd name="T87" fmla="*/ 82 h 145"/>
                <a:gd name="T88" fmla="*/ 117 w 143"/>
                <a:gd name="T89" fmla="*/ 78 h 145"/>
                <a:gd name="T90" fmla="*/ 119 w 143"/>
                <a:gd name="T91" fmla="*/ 78 h 145"/>
                <a:gd name="T92" fmla="*/ 131 w 143"/>
                <a:gd name="T93" fmla="*/ 70 h 145"/>
                <a:gd name="T94" fmla="*/ 131 w 143"/>
                <a:gd name="T95" fmla="*/ 66 h 145"/>
                <a:gd name="T96" fmla="*/ 133 w 143"/>
                <a:gd name="T97" fmla="*/ 50 h 145"/>
                <a:gd name="T98" fmla="*/ 135 w 143"/>
                <a:gd name="T99" fmla="*/ 46 h 145"/>
                <a:gd name="T100" fmla="*/ 133 w 143"/>
                <a:gd name="T101" fmla="*/ 24 h 145"/>
                <a:gd name="T102" fmla="*/ 131 w 143"/>
                <a:gd name="T103" fmla="*/ 16 h 145"/>
                <a:gd name="T104" fmla="*/ 131 w 143"/>
                <a:gd name="T105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" h="145">
                  <a:moveTo>
                    <a:pt x="131" y="16"/>
                  </a:moveTo>
                  <a:lnTo>
                    <a:pt x="131" y="16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17" y="16"/>
                  </a:lnTo>
                  <a:lnTo>
                    <a:pt x="115" y="12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9" y="2"/>
                  </a:lnTo>
                  <a:lnTo>
                    <a:pt x="87" y="8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1" y="18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67" y="32"/>
                  </a:lnTo>
                  <a:lnTo>
                    <a:pt x="63" y="32"/>
                  </a:lnTo>
                  <a:lnTo>
                    <a:pt x="59" y="32"/>
                  </a:lnTo>
                  <a:lnTo>
                    <a:pt x="49" y="26"/>
                  </a:lnTo>
                  <a:lnTo>
                    <a:pt x="37" y="32"/>
                  </a:lnTo>
                  <a:lnTo>
                    <a:pt x="30" y="56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6" y="80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0" y="95"/>
                  </a:lnTo>
                  <a:lnTo>
                    <a:pt x="10" y="111"/>
                  </a:lnTo>
                  <a:lnTo>
                    <a:pt x="20" y="109"/>
                  </a:lnTo>
                  <a:lnTo>
                    <a:pt x="28" y="117"/>
                  </a:lnTo>
                  <a:lnTo>
                    <a:pt x="34" y="117"/>
                  </a:lnTo>
                  <a:lnTo>
                    <a:pt x="32" y="105"/>
                  </a:lnTo>
                  <a:lnTo>
                    <a:pt x="49" y="105"/>
                  </a:lnTo>
                  <a:lnTo>
                    <a:pt x="53" y="107"/>
                  </a:lnTo>
                  <a:lnTo>
                    <a:pt x="41" y="113"/>
                  </a:lnTo>
                  <a:lnTo>
                    <a:pt x="43" y="125"/>
                  </a:lnTo>
                  <a:lnTo>
                    <a:pt x="53" y="123"/>
                  </a:lnTo>
                  <a:lnTo>
                    <a:pt x="55" y="129"/>
                  </a:lnTo>
                  <a:lnTo>
                    <a:pt x="53" y="131"/>
                  </a:lnTo>
                  <a:lnTo>
                    <a:pt x="53" y="131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3" y="135"/>
                  </a:lnTo>
                  <a:lnTo>
                    <a:pt x="43" y="137"/>
                  </a:lnTo>
                  <a:lnTo>
                    <a:pt x="43" y="139"/>
                  </a:lnTo>
                  <a:lnTo>
                    <a:pt x="45" y="145"/>
                  </a:lnTo>
                  <a:lnTo>
                    <a:pt x="53" y="141"/>
                  </a:lnTo>
                  <a:lnTo>
                    <a:pt x="71" y="14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5" y="131"/>
                  </a:lnTo>
                  <a:lnTo>
                    <a:pt x="85" y="129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77" y="119"/>
                  </a:lnTo>
                  <a:lnTo>
                    <a:pt x="77" y="117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3" y="113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7" y="109"/>
                  </a:lnTo>
                  <a:lnTo>
                    <a:pt x="87" y="109"/>
                  </a:lnTo>
                  <a:lnTo>
                    <a:pt x="89" y="111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107" y="105"/>
                  </a:lnTo>
                  <a:lnTo>
                    <a:pt x="109" y="105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1" y="94"/>
                  </a:lnTo>
                  <a:lnTo>
                    <a:pt x="113" y="92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7" y="86"/>
                  </a:lnTo>
                  <a:lnTo>
                    <a:pt x="117" y="82"/>
                  </a:lnTo>
                  <a:lnTo>
                    <a:pt x="117" y="80"/>
                  </a:lnTo>
                  <a:lnTo>
                    <a:pt x="117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7" y="72"/>
                  </a:lnTo>
                  <a:lnTo>
                    <a:pt x="131" y="70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58"/>
                  </a:lnTo>
                  <a:lnTo>
                    <a:pt x="133" y="50"/>
                  </a:lnTo>
                  <a:lnTo>
                    <a:pt x="135" y="46"/>
                  </a:lnTo>
                  <a:lnTo>
                    <a:pt x="135" y="46"/>
                  </a:lnTo>
                  <a:lnTo>
                    <a:pt x="143" y="34"/>
                  </a:lnTo>
                  <a:lnTo>
                    <a:pt x="133" y="24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1" y="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711" y="1851"/>
              <a:ext cx="655" cy="370"/>
            </a:xfrm>
            <a:custGeom>
              <a:avLst/>
              <a:gdLst>
                <a:gd name="T0" fmla="*/ 536 w 655"/>
                <a:gd name="T1" fmla="*/ 201 h 370"/>
                <a:gd name="T2" fmla="*/ 584 w 655"/>
                <a:gd name="T3" fmla="*/ 189 h 370"/>
                <a:gd name="T4" fmla="*/ 623 w 655"/>
                <a:gd name="T5" fmla="*/ 175 h 370"/>
                <a:gd name="T6" fmla="*/ 649 w 655"/>
                <a:gd name="T7" fmla="*/ 151 h 370"/>
                <a:gd name="T8" fmla="*/ 641 w 655"/>
                <a:gd name="T9" fmla="*/ 143 h 370"/>
                <a:gd name="T10" fmla="*/ 639 w 655"/>
                <a:gd name="T11" fmla="*/ 129 h 370"/>
                <a:gd name="T12" fmla="*/ 655 w 655"/>
                <a:gd name="T13" fmla="*/ 115 h 370"/>
                <a:gd name="T14" fmla="*/ 637 w 655"/>
                <a:gd name="T15" fmla="*/ 109 h 370"/>
                <a:gd name="T16" fmla="*/ 614 w 655"/>
                <a:gd name="T17" fmla="*/ 119 h 370"/>
                <a:gd name="T18" fmla="*/ 588 w 655"/>
                <a:gd name="T19" fmla="*/ 127 h 370"/>
                <a:gd name="T20" fmla="*/ 576 w 655"/>
                <a:gd name="T21" fmla="*/ 137 h 370"/>
                <a:gd name="T22" fmla="*/ 538 w 655"/>
                <a:gd name="T23" fmla="*/ 139 h 370"/>
                <a:gd name="T24" fmla="*/ 393 w 655"/>
                <a:gd name="T25" fmla="*/ 35 h 370"/>
                <a:gd name="T26" fmla="*/ 351 w 655"/>
                <a:gd name="T27" fmla="*/ 6 h 370"/>
                <a:gd name="T28" fmla="*/ 269 w 655"/>
                <a:gd name="T29" fmla="*/ 0 h 370"/>
                <a:gd name="T30" fmla="*/ 219 w 655"/>
                <a:gd name="T31" fmla="*/ 79 h 370"/>
                <a:gd name="T32" fmla="*/ 179 w 655"/>
                <a:gd name="T33" fmla="*/ 63 h 370"/>
                <a:gd name="T34" fmla="*/ 162 w 655"/>
                <a:gd name="T35" fmla="*/ 41 h 370"/>
                <a:gd name="T36" fmla="*/ 126 w 655"/>
                <a:gd name="T37" fmla="*/ 25 h 370"/>
                <a:gd name="T38" fmla="*/ 134 w 655"/>
                <a:gd name="T39" fmla="*/ 57 h 370"/>
                <a:gd name="T40" fmla="*/ 120 w 655"/>
                <a:gd name="T41" fmla="*/ 87 h 370"/>
                <a:gd name="T42" fmla="*/ 102 w 655"/>
                <a:gd name="T43" fmla="*/ 105 h 370"/>
                <a:gd name="T44" fmla="*/ 84 w 655"/>
                <a:gd name="T45" fmla="*/ 129 h 370"/>
                <a:gd name="T46" fmla="*/ 82 w 655"/>
                <a:gd name="T47" fmla="*/ 137 h 370"/>
                <a:gd name="T48" fmla="*/ 102 w 655"/>
                <a:gd name="T49" fmla="*/ 151 h 370"/>
                <a:gd name="T50" fmla="*/ 148 w 655"/>
                <a:gd name="T51" fmla="*/ 155 h 370"/>
                <a:gd name="T52" fmla="*/ 54 w 655"/>
                <a:gd name="T53" fmla="*/ 207 h 370"/>
                <a:gd name="T54" fmla="*/ 32 w 655"/>
                <a:gd name="T55" fmla="*/ 227 h 370"/>
                <a:gd name="T56" fmla="*/ 28 w 655"/>
                <a:gd name="T57" fmla="*/ 241 h 370"/>
                <a:gd name="T58" fmla="*/ 8 w 655"/>
                <a:gd name="T59" fmla="*/ 276 h 370"/>
                <a:gd name="T60" fmla="*/ 8 w 655"/>
                <a:gd name="T61" fmla="*/ 294 h 370"/>
                <a:gd name="T62" fmla="*/ 4 w 655"/>
                <a:gd name="T63" fmla="*/ 312 h 370"/>
                <a:gd name="T64" fmla="*/ 24 w 655"/>
                <a:gd name="T65" fmla="*/ 294 h 370"/>
                <a:gd name="T66" fmla="*/ 36 w 655"/>
                <a:gd name="T67" fmla="*/ 288 h 370"/>
                <a:gd name="T68" fmla="*/ 64 w 655"/>
                <a:gd name="T69" fmla="*/ 298 h 370"/>
                <a:gd name="T70" fmla="*/ 76 w 655"/>
                <a:gd name="T71" fmla="*/ 306 h 370"/>
                <a:gd name="T72" fmla="*/ 104 w 655"/>
                <a:gd name="T73" fmla="*/ 312 h 370"/>
                <a:gd name="T74" fmla="*/ 126 w 655"/>
                <a:gd name="T75" fmla="*/ 288 h 370"/>
                <a:gd name="T76" fmla="*/ 150 w 655"/>
                <a:gd name="T77" fmla="*/ 286 h 370"/>
                <a:gd name="T78" fmla="*/ 187 w 655"/>
                <a:gd name="T79" fmla="*/ 336 h 370"/>
                <a:gd name="T80" fmla="*/ 227 w 655"/>
                <a:gd name="T81" fmla="*/ 340 h 370"/>
                <a:gd name="T82" fmla="*/ 257 w 655"/>
                <a:gd name="T83" fmla="*/ 340 h 370"/>
                <a:gd name="T84" fmla="*/ 295 w 655"/>
                <a:gd name="T85" fmla="*/ 370 h 370"/>
                <a:gd name="T86" fmla="*/ 327 w 655"/>
                <a:gd name="T87" fmla="*/ 358 h 370"/>
                <a:gd name="T88" fmla="*/ 339 w 655"/>
                <a:gd name="T89" fmla="*/ 340 h 370"/>
                <a:gd name="T90" fmla="*/ 345 w 655"/>
                <a:gd name="T91" fmla="*/ 332 h 370"/>
                <a:gd name="T92" fmla="*/ 355 w 655"/>
                <a:gd name="T93" fmla="*/ 310 h 370"/>
                <a:gd name="T94" fmla="*/ 375 w 655"/>
                <a:gd name="T95" fmla="*/ 280 h 370"/>
                <a:gd name="T96" fmla="*/ 402 w 655"/>
                <a:gd name="T97" fmla="*/ 262 h 370"/>
                <a:gd name="T98" fmla="*/ 408 w 655"/>
                <a:gd name="T99" fmla="*/ 239 h 370"/>
                <a:gd name="T100" fmla="*/ 444 w 655"/>
                <a:gd name="T101" fmla="*/ 219 h 370"/>
                <a:gd name="T102" fmla="*/ 450 w 655"/>
                <a:gd name="T103" fmla="*/ 231 h 370"/>
                <a:gd name="T104" fmla="*/ 502 w 655"/>
                <a:gd name="T105" fmla="*/ 209 h 370"/>
                <a:gd name="T106" fmla="*/ 520 w 655"/>
                <a:gd name="T107" fmla="*/ 21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370">
                  <a:moveTo>
                    <a:pt x="520" y="211"/>
                  </a:moveTo>
                  <a:lnTo>
                    <a:pt x="520" y="211"/>
                  </a:lnTo>
                  <a:lnTo>
                    <a:pt x="522" y="209"/>
                  </a:lnTo>
                  <a:lnTo>
                    <a:pt x="524" y="207"/>
                  </a:lnTo>
                  <a:lnTo>
                    <a:pt x="530" y="205"/>
                  </a:lnTo>
                  <a:lnTo>
                    <a:pt x="536" y="201"/>
                  </a:lnTo>
                  <a:lnTo>
                    <a:pt x="536" y="201"/>
                  </a:lnTo>
                  <a:lnTo>
                    <a:pt x="554" y="193"/>
                  </a:lnTo>
                  <a:lnTo>
                    <a:pt x="562" y="189"/>
                  </a:lnTo>
                  <a:lnTo>
                    <a:pt x="568" y="187"/>
                  </a:lnTo>
                  <a:lnTo>
                    <a:pt x="568" y="187"/>
                  </a:lnTo>
                  <a:lnTo>
                    <a:pt x="584" y="189"/>
                  </a:lnTo>
                  <a:lnTo>
                    <a:pt x="584" y="189"/>
                  </a:lnTo>
                  <a:lnTo>
                    <a:pt x="596" y="187"/>
                  </a:lnTo>
                  <a:lnTo>
                    <a:pt x="606" y="185"/>
                  </a:lnTo>
                  <a:lnTo>
                    <a:pt x="606" y="185"/>
                  </a:lnTo>
                  <a:lnTo>
                    <a:pt x="618" y="179"/>
                  </a:lnTo>
                  <a:lnTo>
                    <a:pt x="623" y="175"/>
                  </a:lnTo>
                  <a:lnTo>
                    <a:pt x="629" y="173"/>
                  </a:lnTo>
                  <a:lnTo>
                    <a:pt x="629" y="173"/>
                  </a:lnTo>
                  <a:lnTo>
                    <a:pt x="631" y="173"/>
                  </a:lnTo>
                  <a:lnTo>
                    <a:pt x="635" y="167"/>
                  </a:lnTo>
                  <a:lnTo>
                    <a:pt x="639" y="161"/>
                  </a:lnTo>
                  <a:lnTo>
                    <a:pt x="649" y="151"/>
                  </a:lnTo>
                  <a:lnTo>
                    <a:pt x="649" y="151"/>
                  </a:lnTo>
                  <a:lnTo>
                    <a:pt x="651" y="147"/>
                  </a:lnTo>
                  <a:lnTo>
                    <a:pt x="649" y="147"/>
                  </a:lnTo>
                  <a:lnTo>
                    <a:pt x="645" y="143"/>
                  </a:lnTo>
                  <a:lnTo>
                    <a:pt x="641" y="143"/>
                  </a:lnTo>
                  <a:lnTo>
                    <a:pt x="641" y="143"/>
                  </a:lnTo>
                  <a:lnTo>
                    <a:pt x="639" y="143"/>
                  </a:lnTo>
                  <a:lnTo>
                    <a:pt x="637" y="141"/>
                  </a:lnTo>
                  <a:lnTo>
                    <a:pt x="637" y="139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29"/>
                  </a:lnTo>
                  <a:lnTo>
                    <a:pt x="645" y="127"/>
                  </a:lnTo>
                  <a:lnTo>
                    <a:pt x="647" y="121"/>
                  </a:lnTo>
                  <a:lnTo>
                    <a:pt x="651" y="119"/>
                  </a:lnTo>
                  <a:lnTo>
                    <a:pt x="651" y="119"/>
                  </a:lnTo>
                  <a:lnTo>
                    <a:pt x="653" y="119"/>
                  </a:lnTo>
                  <a:lnTo>
                    <a:pt x="655" y="115"/>
                  </a:lnTo>
                  <a:lnTo>
                    <a:pt x="655" y="113"/>
                  </a:lnTo>
                  <a:lnTo>
                    <a:pt x="655" y="113"/>
                  </a:lnTo>
                  <a:lnTo>
                    <a:pt x="647" y="111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7" y="109"/>
                  </a:lnTo>
                  <a:lnTo>
                    <a:pt x="631" y="111"/>
                  </a:lnTo>
                  <a:lnTo>
                    <a:pt x="625" y="115"/>
                  </a:lnTo>
                  <a:lnTo>
                    <a:pt x="625" y="115"/>
                  </a:lnTo>
                  <a:lnTo>
                    <a:pt x="618" y="117"/>
                  </a:lnTo>
                  <a:lnTo>
                    <a:pt x="616" y="117"/>
                  </a:lnTo>
                  <a:lnTo>
                    <a:pt x="614" y="119"/>
                  </a:lnTo>
                  <a:lnTo>
                    <a:pt x="610" y="119"/>
                  </a:lnTo>
                  <a:lnTo>
                    <a:pt x="610" y="119"/>
                  </a:lnTo>
                  <a:lnTo>
                    <a:pt x="610" y="125"/>
                  </a:lnTo>
                  <a:lnTo>
                    <a:pt x="608" y="125"/>
                  </a:lnTo>
                  <a:lnTo>
                    <a:pt x="602" y="125"/>
                  </a:lnTo>
                  <a:lnTo>
                    <a:pt x="588" y="127"/>
                  </a:lnTo>
                  <a:lnTo>
                    <a:pt x="588" y="127"/>
                  </a:lnTo>
                  <a:lnTo>
                    <a:pt x="584" y="129"/>
                  </a:lnTo>
                  <a:lnTo>
                    <a:pt x="582" y="131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0" y="139"/>
                  </a:lnTo>
                  <a:lnTo>
                    <a:pt x="562" y="139"/>
                  </a:lnTo>
                  <a:lnTo>
                    <a:pt x="554" y="137"/>
                  </a:lnTo>
                  <a:lnTo>
                    <a:pt x="546" y="137"/>
                  </a:lnTo>
                  <a:lnTo>
                    <a:pt x="546" y="137"/>
                  </a:lnTo>
                  <a:lnTo>
                    <a:pt x="538" y="139"/>
                  </a:lnTo>
                  <a:lnTo>
                    <a:pt x="538" y="139"/>
                  </a:lnTo>
                  <a:lnTo>
                    <a:pt x="512" y="125"/>
                  </a:lnTo>
                  <a:lnTo>
                    <a:pt x="470" y="95"/>
                  </a:lnTo>
                  <a:lnTo>
                    <a:pt x="404" y="47"/>
                  </a:lnTo>
                  <a:lnTo>
                    <a:pt x="404" y="47"/>
                  </a:lnTo>
                  <a:lnTo>
                    <a:pt x="393" y="35"/>
                  </a:lnTo>
                  <a:lnTo>
                    <a:pt x="379" y="21"/>
                  </a:lnTo>
                  <a:lnTo>
                    <a:pt x="365" y="10"/>
                  </a:lnTo>
                  <a:lnTo>
                    <a:pt x="365" y="10"/>
                  </a:lnTo>
                  <a:lnTo>
                    <a:pt x="359" y="10"/>
                  </a:lnTo>
                  <a:lnTo>
                    <a:pt x="355" y="6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45" y="6"/>
                  </a:lnTo>
                  <a:lnTo>
                    <a:pt x="341" y="12"/>
                  </a:lnTo>
                  <a:lnTo>
                    <a:pt x="269" y="0"/>
                  </a:lnTo>
                  <a:lnTo>
                    <a:pt x="237" y="37"/>
                  </a:lnTo>
                  <a:lnTo>
                    <a:pt x="247" y="47"/>
                  </a:lnTo>
                  <a:lnTo>
                    <a:pt x="241" y="69"/>
                  </a:lnTo>
                  <a:lnTo>
                    <a:pt x="245" y="79"/>
                  </a:lnTo>
                  <a:lnTo>
                    <a:pt x="233" y="91"/>
                  </a:lnTo>
                  <a:lnTo>
                    <a:pt x="219" y="79"/>
                  </a:lnTo>
                  <a:lnTo>
                    <a:pt x="211" y="81"/>
                  </a:lnTo>
                  <a:lnTo>
                    <a:pt x="201" y="69"/>
                  </a:lnTo>
                  <a:lnTo>
                    <a:pt x="195" y="73"/>
                  </a:lnTo>
                  <a:lnTo>
                    <a:pt x="189" y="67"/>
                  </a:lnTo>
                  <a:lnTo>
                    <a:pt x="181" y="71"/>
                  </a:lnTo>
                  <a:lnTo>
                    <a:pt x="179" y="63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57"/>
                  </a:lnTo>
                  <a:lnTo>
                    <a:pt x="179" y="51"/>
                  </a:lnTo>
                  <a:lnTo>
                    <a:pt x="179" y="51"/>
                  </a:lnTo>
                  <a:lnTo>
                    <a:pt x="162" y="41"/>
                  </a:lnTo>
                  <a:lnTo>
                    <a:pt x="152" y="29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8" y="21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6" y="25"/>
                  </a:lnTo>
                  <a:lnTo>
                    <a:pt x="126" y="35"/>
                  </a:lnTo>
                  <a:lnTo>
                    <a:pt x="130" y="43"/>
                  </a:lnTo>
                  <a:lnTo>
                    <a:pt x="132" y="49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4" y="61"/>
                  </a:lnTo>
                  <a:lnTo>
                    <a:pt x="132" y="67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120" y="87"/>
                  </a:lnTo>
                  <a:lnTo>
                    <a:pt x="120" y="87"/>
                  </a:lnTo>
                  <a:lnTo>
                    <a:pt x="124" y="103"/>
                  </a:lnTo>
                  <a:lnTo>
                    <a:pt x="124" y="103"/>
                  </a:lnTo>
                  <a:lnTo>
                    <a:pt x="124" y="103"/>
                  </a:lnTo>
                  <a:lnTo>
                    <a:pt x="122" y="103"/>
                  </a:lnTo>
                  <a:lnTo>
                    <a:pt x="112" y="103"/>
                  </a:lnTo>
                  <a:lnTo>
                    <a:pt x="102" y="105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88" y="121"/>
                  </a:lnTo>
                  <a:lnTo>
                    <a:pt x="84" y="127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6" y="133"/>
                  </a:lnTo>
                  <a:lnTo>
                    <a:pt x="86" y="133"/>
                  </a:lnTo>
                  <a:lnTo>
                    <a:pt x="80" y="135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4" y="141"/>
                  </a:lnTo>
                  <a:lnTo>
                    <a:pt x="90" y="139"/>
                  </a:lnTo>
                  <a:lnTo>
                    <a:pt x="90" y="139"/>
                  </a:lnTo>
                  <a:lnTo>
                    <a:pt x="98" y="143"/>
                  </a:lnTo>
                  <a:lnTo>
                    <a:pt x="102" y="151"/>
                  </a:lnTo>
                  <a:lnTo>
                    <a:pt x="102" y="151"/>
                  </a:lnTo>
                  <a:lnTo>
                    <a:pt x="108" y="147"/>
                  </a:lnTo>
                  <a:lnTo>
                    <a:pt x="106" y="141"/>
                  </a:lnTo>
                  <a:lnTo>
                    <a:pt x="122" y="133"/>
                  </a:lnTo>
                  <a:lnTo>
                    <a:pt x="126" y="139"/>
                  </a:lnTo>
                  <a:lnTo>
                    <a:pt x="132" y="135"/>
                  </a:lnTo>
                  <a:lnTo>
                    <a:pt x="148" y="155"/>
                  </a:lnTo>
                  <a:lnTo>
                    <a:pt x="122" y="175"/>
                  </a:lnTo>
                  <a:lnTo>
                    <a:pt x="114" y="175"/>
                  </a:lnTo>
                  <a:lnTo>
                    <a:pt x="92" y="189"/>
                  </a:lnTo>
                  <a:lnTo>
                    <a:pt x="98" y="203"/>
                  </a:lnTo>
                  <a:lnTo>
                    <a:pt x="78" y="217"/>
                  </a:lnTo>
                  <a:lnTo>
                    <a:pt x="54" y="207"/>
                  </a:lnTo>
                  <a:lnTo>
                    <a:pt x="44" y="209"/>
                  </a:lnTo>
                  <a:lnTo>
                    <a:pt x="44" y="215"/>
                  </a:lnTo>
                  <a:lnTo>
                    <a:pt x="44" y="215"/>
                  </a:lnTo>
                  <a:lnTo>
                    <a:pt x="40" y="219"/>
                  </a:lnTo>
                  <a:lnTo>
                    <a:pt x="36" y="225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0" y="231"/>
                  </a:lnTo>
                  <a:lnTo>
                    <a:pt x="30" y="233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28" y="241"/>
                  </a:lnTo>
                  <a:lnTo>
                    <a:pt x="24" y="243"/>
                  </a:lnTo>
                  <a:lnTo>
                    <a:pt x="20" y="243"/>
                  </a:lnTo>
                  <a:lnTo>
                    <a:pt x="20" y="243"/>
                  </a:lnTo>
                  <a:lnTo>
                    <a:pt x="10" y="253"/>
                  </a:lnTo>
                  <a:lnTo>
                    <a:pt x="0" y="260"/>
                  </a:lnTo>
                  <a:lnTo>
                    <a:pt x="8" y="276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8" y="290"/>
                  </a:lnTo>
                  <a:lnTo>
                    <a:pt x="8" y="294"/>
                  </a:lnTo>
                  <a:lnTo>
                    <a:pt x="6" y="298"/>
                  </a:lnTo>
                  <a:lnTo>
                    <a:pt x="4" y="302"/>
                  </a:lnTo>
                  <a:lnTo>
                    <a:pt x="4" y="302"/>
                  </a:lnTo>
                  <a:lnTo>
                    <a:pt x="4" y="306"/>
                  </a:lnTo>
                  <a:lnTo>
                    <a:pt x="4" y="308"/>
                  </a:lnTo>
                  <a:lnTo>
                    <a:pt x="4" y="312"/>
                  </a:lnTo>
                  <a:lnTo>
                    <a:pt x="6" y="312"/>
                  </a:lnTo>
                  <a:lnTo>
                    <a:pt x="6" y="312"/>
                  </a:lnTo>
                  <a:lnTo>
                    <a:pt x="12" y="306"/>
                  </a:lnTo>
                  <a:lnTo>
                    <a:pt x="20" y="296"/>
                  </a:lnTo>
                  <a:lnTo>
                    <a:pt x="20" y="296"/>
                  </a:lnTo>
                  <a:lnTo>
                    <a:pt x="24" y="294"/>
                  </a:lnTo>
                  <a:lnTo>
                    <a:pt x="30" y="294"/>
                  </a:lnTo>
                  <a:lnTo>
                    <a:pt x="30" y="294"/>
                  </a:lnTo>
                  <a:lnTo>
                    <a:pt x="32" y="294"/>
                  </a:lnTo>
                  <a:lnTo>
                    <a:pt x="34" y="292"/>
                  </a:lnTo>
                  <a:lnTo>
                    <a:pt x="36" y="288"/>
                  </a:lnTo>
                  <a:lnTo>
                    <a:pt x="36" y="288"/>
                  </a:lnTo>
                  <a:lnTo>
                    <a:pt x="36" y="288"/>
                  </a:lnTo>
                  <a:lnTo>
                    <a:pt x="36" y="290"/>
                  </a:lnTo>
                  <a:lnTo>
                    <a:pt x="38" y="292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70" y="298"/>
                  </a:lnTo>
                  <a:lnTo>
                    <a:pt x="70" y="298"/>
                  </a:lnTo>
                  <a:lnTo>
                    <a:pt x="74" y="300"/>
                  </a:lnTo>
                  <a:lnTo>
                    <a:pt x="74" y="300"/>
                  </a:lnTo>
                  <a:lnTo>
                    <a:pt x="76" y="306"/>
                  </a:lnTo>
                  <a:lnTo>
                    <a:pt x="76" y="308"/>
                  </a:lnTo>
                  <a:lnTo>
                    <a:pt x="74" y="312"/>
                  </a:lnTo>
                  <a:lnTo>
                    <a:pt x="100" y="308"/>
                  </a:lnTo>
                  <a:lnTo>
                    <a:pt x="102" y="308"/>
                  </a:lnTo>
                  <a:lnTo>
                    <a:pt x="104" y="314"/>
                  </a:lnTo>
                  <a:lnTo>
                    <a:pt x="104" y="312"/>
                  </a:lnTo>
                  <a:lnTo>
                    <a:pt x="112" y="308"/>
                  </a:lnTo>
                  <a:lnTo>
                    <a:pt x="108" y="300"/>
                  </a:lnTo>
                  <a:lnTo>
                    <a:pt x="108" y="296"/>
                  </a:lnTo>
                  <a:lnTo>
                    <a:pt x="106" y="288"/>
                  </a:lnTo>
                  <a:lnTo>
                    <a:pt x="116" y="278"/>
                  </a:lnTo>
                  <a:lnTo>
                    <a:pt x="126" y="288"/>
                  </a:lnTo>
                  <a:lnTo>
                    <a:pt x="132" y="286"/>
                  </a:lnTo>
                  <a:lnTo>
                    <a:pt x="142" y="290"/>
                  </a:lnTo>
                  <a:lnTo>
                    <a:pt x="142" y="290"/>
                  </a:lnTo>
                  <a:lnTo>
                    <a:pt x="144" y="288"/>
                  </a:lnTo>
                  <a:lnTo>
                    <a:pt x="150" y="286"/>
                  </a:lnTo>
                  <a:lnTo>
                    <a:pt x="150" y="286"/>
                  </a:lnTo>
                  <a:lnTo>
                    <a:pt x="154" y="292"/>
                  </a:lnTo>
                  <a:lnTo>
                    <a:pt x="158" y="298"/>
                  </a:lnTo>
                  <a:lnTo>
                    <a:pt x="152" y="306"/>
                  </a:lnTo>
                  <a:lnTo>
                    <a:pt x="158" y="314"/>
                  </a:lnTo>
                  <a:lnTo>
                    <a:pt x="168" y="312"/>
                  </a:lnTo>
                  <a:lnTo>
                    <a:pt x="187" y="336"/>
                  </a:lnTo>
                  <a:lnTo>
                    <a:pt x="193" y="330"/>
                  </a:lnTo>
                  <a:lnTo>
                    <a:pt x="195" y="332"/>
                  </a:lnTo>
                  <a:lnTo>
                    <a:pt x="201" y="326"/>
                  </a:lnTo>
                  <a:lnTo>
                    <a:pt x="211" y="338"/>
                  </a:lnTo>
                  <a:lnTo>
                    <a:pt x="219" y="332"/>
                  </a:lnTo>
                  <a:lnTo>
                    <a:pt x="227" y="340"/>
                  </a:lnTo>
                  <a:lnTo>
                    <a:pt x="237" y="334"/>
                  </a:lnTo>
                  <a:lnTo>
                    <a:pt x="241" y="338"/>
                  </a:lnTo>
                  <a:lnTo>
                    <a:pt x="245" y="334"/>
                  </a:lnTo>
                  <a:lnTo>
                    <a:pt x="245" y="334"/>
                  </a:lnTo>
                  <a:lnTo>
                    <a:pt x="249" y="336"/>
                  </a:lnTo>
                  <a:lnTo>
                    <a:pt x="257" y="340"/>
                  </a:lnTo>
                  <a:lnTo>
                    <a:pt x="257" y="340"/>
                  </a:lnTo>
                  <a:lnTo>
                    <a:pt x="263" y="346"/>
                  </a:lnTo>
                  <a:lnTo>
                    <a:pt x="273" y="356"/>
                  </a:lnTo>
                  <a:lnTo>
                    <a:pt x="291" y="368"/>
                  </a:lnTo>
                  <a:lnTo>
                    <a:pt x="291" y="368"/>
                  </a:lnTo>
                  <a:lnTo>
                    <a:pt x="295" y="370"/>
                  </a:lnTo>
                  <a:lnTo>
                    <a:pt x="303" y="370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27" y="360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8"/>
                  </a:lnTo>
                  <a:lnTo>
                    <a:pt x="329" y="358"/>
                  </a:lnTo>
                  <a:lnTo>
                    <a:pt x="331" y="354"/>
                  </a:lnTo>
                  <a:lnTo>
                    <a:pt x="335" y="346"/>
                  </a:lnTo>
                  <a:lnTo>
                    <a:pt x="335" y="346"/>
                  </a:lnTo>
                  <a:lnTo>
                    <a:pt x="339" y="340"/>
                  </a:lnTo>
                  <a:lnTo>
                    <a:pt x="343" y="338"/>
                  </a:lnTo>
                  <a:lnTo>
                    <a:pt x="343" y="338"/>
                  </a:lnTo>
                  <a:lnTo>
                    <a:pt x="343" y="338"/>
                  </a:lnTo>
                  <a:lnTo>
                    <a:pt x="345" y="338"/>
                  </a:lnTo>
                  <a:lnTo>
                    <a:pt x="345" y="336"/>
                  </a:lnTo>
                  <a:lnTo>
                    <a:pt x="345" y="332"/>
                  </a:lnTo>
                  <a:lnTo>
                    <a:pt x="345" y="330"/>
                  </a:lnTo>
                  <a:lnTo>
                    <a:pt x="345" y="330"/>
                  </a:lnTo>
                  <a:lnTo>
                    <a:pt x="355" y="316"/>
                  </a:lnTo>
                  <a:lnTo>
                    <a:pt x="355" y="316"/>
                  </a:lnTo>
                  <a:lnTo>
                    <a:pt x="355" y="312"/>
                  </a:lnTo>
                  <a:lnTo>
                    <a:pt x="355" y="310"/>
                  </a:lnTo>
                  <a:lnTo>
                    <a:pt x="355" y="302"/>
                  </a:lnTo>
                  <a:lnTo>
                    <a:pt x="355" y="302"/>
                  </a:lnTo>
                  <a:lnTo>
                    <a:pt x="357" y="298"/>
                  </a:lnTo>
                  <a:lnTo>
                    <a:pt x="363" y="294"/>
                  </a:lnTo>
                  <a:lnTo>
                    <a:pt x="375" y="280"/>
                  </a:lnTo>
                  <a:lnTo>
                    <a:pt x="375" y="280"/>
                  </a:lnTo>
                  <a:lnTo>
                    <a:pt x="387" y="272"/>
                  </a:lnTo>
                  <a:lnTo>
                    <a:pt x="393" y="268"/>
                  </a:lnTo>
                  <a:lnTo>
                    <a:pt x="397" y="266"/>
                  </a:lnTo>
                  <a:lnTo>
                    <a:pt x="397" y="266"/>
                  </a:lnTo>
                  <a:lnTo>
                    <a:pt x="398" y="264"/>
                  </a:lnTo>
                  <a:lnTo>
                    <a:pt x="402" y="262"/>
                  </a:lnTo>
                  <a:lnTo>
                    <a:pt x="404" y="260"/>
                  </a:lnTo>
                  <a:lnTo>
                    <a:pt x="404" y="256"/>
                  </a:lnTo>
                  <a:lnTo>
                    <a:pt x="404" y="256"/>
                  </a:lnTo>
                  <a:lnTo>
                    <a:pt x="404" y="247"/>
                  </a:lnTo>
                  <a:lnTo>
                    <a:pt x="408" y="239"/>
                  </a:lnTo>
                  <a:lnTo>
                    <a:pt x="408" y="239"/>
                  </a:lnTo>
                  <a:lnTo>
                    <a:pt x="418" y="231"/>
                  </a:lnTo>
                  <a:lnTo>
                    <a:pt x="424" y="223"/>
                  </a:lnTo>
                  <a:lnTo>
                    <a:pt x="424" y="223"/>
                  </a:lnTo>
                  <a:lnTo>
                    <a:pt x="428" y="223"/>
                  </a:lnTo>
                  <a:lnTo>
                    <a:pt x="434" y="221"/>
                  </a:lnTo>
                  <a:lnTo>
                    <a:pt x="444" y="219"/>
                  </a:lnTo>
                  <a:lnTo>
                    <a:pt x="444" y="219"/>
                  </a:lnTo>
                  <a:lnTo>
                    <a:pt x="446" y="221"/>
                  </a:lnTo>
                  <a:lnTo>
                    <a:pt x="448" y="225"/>
                  </a:lnTo>
                  <a:lnTo>
                    <a:pt x="448" y="229"/>
                  </a:lnTo>
                  <a:lnTo>
                    <a:pt x="448" y="229"/>
                  </a:lnTo>
                  <a:lnTo>
                    <a:pt x="450" y="231"/>
                  </a:lnTo>
                  <a:lnTo>
                    <a:pt x="462" y="227"/>
                  </a:lnTo>
                  <a:lnTo>
                    <a:pt x="462" y="227"/>
                  </a:lnTo>
                  <a:lnTo>
                    <a:pt x="494" y="211"/>
                  </a:lnTo>
                  <a:lnTo>
                    <a:pt x="494" y="211"/>
                  </a:lnTo>
                  <a:lnTo>
                    <a:pt x="498" y="209"/>
                  </a:lnTo>
                  <a:lnTo>
                    <a:pt x="502" y="209"/>
                  </a:lnTo>
                  <a:lnTo>
                    <a:pt x="502" y="209"/>
                  </a:lnTo>
                  <a:lnTo>
                    <a:pt x="508" y="209"/>
                  </a:lnTo>
                  <a:lnTo>
                    <a:pt x="512" y="209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0" y="2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711" y="2129"/>
              <a:ext cx="327" cy="315"/>
            </a:xfrm>
            <a:custGeom>
              <a:avLst/>
              <a:gdLst>
                <a:gd name="T0" fmla="*/ 263 w 327"/>
                <a:gd name="T1" fmla="*/ 68 h 315"/>
                <a:gd name="T2" fmla="*/ 245 w 327"/>
                <a:gd name="T3" fmla="*/ 56 h 315"/>
                <a:gd name="T4" fmla="*/ 219 w 327"/>
                <a:gd name="T5" fmla="*/ 54 h 315"/>
                <a:gd name="T6" fmla="*/ 193 w 327"/>
                <a:gd name="T7" fmla="*/ 52 h 315"/>
                <a:gd name="T8" fmla="*/ 152 w 327"/>
                <a:gd name="T9" fmla="*/ 28 h 315"/>
                <a:gd name="T10" fmla="*/ 150 w 327"/>
                <a:gd name="T11" fmla="*/ 8 h 315"/>
                <a:gd name="T12" fmla="*/ 132 w 327"/>
                <a:gd name="T13" fmla="*/ 8 h 315"/>
                <a:gd name="T14" fmla="*/ 108 w 327"/>
                <a:gd name="T15" fmla="*/ 18 h 315"/>
                <a:gd name="T16" fmla="*/ 106 w 327"/>
                <a:gd name="T17" fmla="*/ 42 h 315"/>
                <a:gd name="T18" fmla="*/ 128 w 327"/>
                <a:gd name="T19" fmla="*/ 64 h 315"/>
                <a:gd name="T20" fmla="*/ 120 w 327"/>
                <a:gd name="T21" fmla="*/ 80 h 315"/>
                <a:gd name="T22" fmla="*/ 92 w 327"/>
                <a:gd name="T23" fmla="*/ 92 h 315"/>
                <a:gd name="T24" fmla="*/ 84 w 327"/>
                <a:gd name="T25" fmla="*/ 106 h 315"/>
                <a:gd name="T26" fmla="*/ 92 w 327"/>
                <a:gd name="T27" fmla="*/ 114 h 315"/>
                <a:gd name="T28" fmla="*/ 88 w 327"/>
                <a:gd name="T29" fmla="*/ 124 h 315"/>
                <a:gd name="T30" fmla="*/ 80 w 327"/>
                <a:gd name="T31" fmla="*/ 132 h 315"/>
                <a:gd name="T32" fmla="*/ 74 w 327"/>
                <a:gd name="T33" fmla="*/ 138 h 315"/>
                <a:gd name="T34" fmla="*/ 58 w 327"/>
                <a:gd name="T35" fmla="*/ 158 h 315"/>
                <a:gd name="T36" fmla="*/ 54 w 327"/>
                <a:gd name="T37" fmla="*/ 178 h 315"/>
                <a:gd name="T38" fmla="*/ 42 w 327"/>
                <a:gd name="T39" fmla="*/ 190 h 315"/>
                <a:gd name="T40" fmla="*/ 40 w 327"/>
                <a:gd name="T41" fmla="*/ 198 h 315"/>
                <a:gd name="T42" fmla="*/ 34 w 327"/>
                <a:gd name="T43" fmla="*/ 206 h 315"/>
                <a:gd name="T44" fmla="*/ 30 w 327"/>
                <a:gd name="T45" fmla="*/ 217 h 315"/>
                <a:gd name="T46" fmla="*/ 12 w 327"/>
                <a:gd name="T47" fmla="*/ 223 h 315"/>
                <a:gd name="T48" fmla="*/ 8 w 327"/>
                <a:gd name="T49" fmla="*/ 223 h 315"/>
                <a:gd name="T50" fmla="*/ 0 w 327"/>
                <a:gd name="T51" fmla="*/ 229 h 315"/>
                <a:gd name="T52" fmla="*/ 8 w 327"/>
                <a:gd name="T53" fmla="*/ 235 h 315"/>
                <a:gd name="T54" fmla="*/ 10 w 327"/>
                <a:gd name="T55" fmla="*/ 247 h 315"/>
                <a:gd name="T56" fmla="*/ 16 w 327"/>
                <a:gd name="T57" fmla="*/ 249 h 315"/>
                <a:gd name="T58" fmla="*/ 20 w 327"/>
                <a:gd name="T59" fmla="*/ 265 h 315"/>
                <a:gd name="T60" fmla="*/ 30 w 327"/>
                <a:gd name="T61" fmla="*/ 269 h 315"/>
                <a:gd name="T62" fmla="*/ 46 w 327"/>
                <a:gd name="T63" fmla="*/ 281 h 315"/>
                <a:gd name="T64" fmla="*/ 50 w 327"/>
                <a:gd name="T65" fmla="*/ 293 h 315"/>
                <a:gd name="T66" fmla="*/ 60 w 327"/>
                <a:gd name="T67" fmla="*/ 295 h 315"/>
                <a:gd name="T68" fmla="*/ 58 w 327"/>
                <a:gd name="T69" fmla="*/ 315 h 315"/>
                <a:gd name="T70" fmla="*/ 68 w 327"/>
                <a:gd name="T71" fmla="*/ 315 h 315"/>
                <a:gd name="T72" fmla="*/ 80 w 327"/>
                <a:gd name="T73" fmla="*/ 313 h 315"/>
                <a:gd name="T74" fmla="*/ 90 w 327"/>
                <a:gd name="T75" fmla="*/ 297 h 315"/>
                <a:gd name="T76" fmla="*/ 96 w 327"/>
                <a:gd name="T77" fmla="*/ 285 h 315"/>
                <a:gd name="T78" fmla="*/ 104 w 327"/>
                <a:gd name="T79" fmla="*/ 289 h 315"/>
                <a:gd name="T80" fmla="*/ 112 w 327"/>
                <a:gd name="T81" fmla="*/ 293 h 315"/>
                <a:gd name="T82" fmla="*/ 130 w 327"/>
                <a:gd name="T83" fmla="*/ 277 h 315"/>
                <a:gd name="T84" fmla="*/ 146 w 327"/>
                <a:gd name="T85" fmla="*/ 261 h 315"/>
                <a:gd name="T86" fmla="*/ 156 w 327"/>
                <a:gd name="T87" fmla="*/ 269 h 315"/>
                <a:gd name="T88" fmla="*/ 166 w 327"/>
                <a:gd name="T89" fmla="*/ 269 h 315"/>
                <a:gd name="T90" fmla="*/ 172 w 327"/>
                <a:gd name="T91" fmla="*/ 259 h 315"/>
                <a:gd name="T92" fmla="*/ 183 w 327"/>
                <a:gd name="T93" fmla="*/ 247 h 315"/>
                <a:gd name="T94" fmla="*/ 201 w 327"/>
                <a:gd name="T95" fmla="*/ 247 h 315"/>
                <a:gd name="T96" fmla="*/ 207 w 327"/>
                <a:gd name="T97" fmla="*/ 243 h 315"/>
                <a:gd name="T98" fmla="*/ 211 w 327"/>
                <a:gd name="T99" fmla="*/ 221 h 315"/>
                <a:gd name="T100" fmla="*/ 225 w 327"/>
                <a:gd name="T101" fmla="*/ 211 h 315"/>
                <a:gd name="T102" fmla="*/ 215 w 327"/>
                <a:gd name="T103" fmla="*/ 196 h 315"/>
                <a:gd name="T104" fmla="*/ 215 w 327"/>
                <a:gd name="T105" fmla="*/ 182 h 315"/>
                <a:gd name="T106" fmla="*/ 233 w 327"/>
                <a:gd name="T107" fmla="*/ 176 h 315"/>
                <a:gd name="T108" fmla="*/ 245 w 327"/>
                <a:gd name="T109" fmla="*/ 168 h 315"/>
                <a:gd name="T110" fmla="*/ 289 w 327"/>
                <a:gd name="T111" fmla="*/ 132 h 315"/>
                <a:gd name="T112" fmla="*/ 295 w 327"/>
                <a:gd name="T113" fmla="*/ 114 h 315"/>
                <a:gd name="T114" fmla="*/ 309 w 327"/>
                <a:gd name="T115" fmla="*/ 94 h 315"/>
                <a:gd name="T116" fmla="*/ 327 w 327"/>
                <a:gd name="T117" fmla="*/ 82 h 315"/>
                <a:gd name="T118" fmla="*/ 295 w 327"/>
                <a:gd name="T119" fmla="*/ 92 h 315"/>
                <a:gd name="T120" fmla="*/ 291 w 327"/>
                <a:gd name="T121" fmla="*/ 9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7" h="315">
                  <a:moveTo>
                    <a:pt x="291" y="90"/>
                  </a:moveTo>
                  <a:lnTo>
                    <a:pt x="291" y="90"/>
                  </a:lnTo>
                  <a:lnTo>
                    <a:pt x="273" y="78"/>
                  </a:lnTo>
                  <a:lnTo>
                    <a:pt x="263" y="68"/>
                  </a:lnTo>
                  <a:lnTo>
                    <a:pt x="257" y="62"/>
                  </a:lnTo>
                  <a:lnTo>
                    <a:pt x="257" y="62"/>
                  </a:lnTo>
                  <a:lnTo>
                    <a:pt x="249" y="58"/>
                  </a:lnTo>
                  <a:lnTo>
                    <a:pt x="245" y="56"/>
                  </a:lnTo>
                  <a:lnTo>
                    <a:pt x="241" y="60"/>
                  </a:lnTo>
                  <a:lnTo>
                    <a:pt x="237" y="56"/>
                  </a:lnTo>
                  <a:lnTo>
                    <a:pt x="227" y="62"/>
                  </a:lnTo>
                  <a:lnTo>
                    <a:pt x="219" y="54"/>
                  </a:lnTo>
                  <a:lnTo>
                    <a:pt x="211" y="60"/>
                  </a:lnTo>
                  <a:lnTo>
                    <a:pt x="201" y="48"/>
                  </a:lnTo>
                  <a:lnTo>
                    <a:pt x="195" y="54"/>
                  </a:lnTo>
                  <a:lnTo>
                    <a:pt x="193" y="52"/>
                  </a:lnTo>
                  <a:lnTo>
                    <a:pt x="187" y="58"/>
                  </a:lnTo>
                  <a:lnTo>
                    <a:pt x="168" y="34"/>
                  </a:lnTo>
                  <a:lnTo>
                    <a:pt x="158" y="36"/>
                  </a:lnTo>
                  <a:lnTo>
                    <a:pt x="152" y="28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54" y="14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44" y="10"/>
                  </a:lnTo>
                  <a:lnTo>
                    <a:pt x="142" y="12"/>
                  </a:lnTo>
                  <a:lnTo>
                    <a:pt x="132" y="8"/>
                  </a:lnTo>
                  <a:lnTo>
                    <a:pt x="126" y="10"/>
                  </a:lnTo>
                  <a:lnTo>
                    <a:pt x="116" y="0"/>
                  </a:lnTo>
                  <a:lnTo>
                    <a:pt x="106" y="10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04" y="3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8" y="64"/>
                  </a:lnTo>
                  <a:lnTo>
                    <a:pt x="128" y="68"/>
                  </a:lnTo>
                  <a:lnTo>
                    <a:pt x="126" y="74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0" y="84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92" y="92"/>
                  </a:lnTo>
                  <a:lnTo>
                    <a:pt x="88" y="98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6"/>
                  </a:lnTo>
                  <a:lnTo>
                    <a:pt x="84" y="108"/>
                  </a:lnTo>
                  <a:lnTo>
                    <a:pt x="88" y="112"/>
                  </a:lnTo>
                  <a:lnTo>
                    <a:pt x="90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22"/>
                  </a:lnTo>
                  <a:lnTo>
                    <a:pt x="88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6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56" y="162"/>
                  </a:lnTo>
                  <a:lnTo>
                    <a:pt x="54" y="17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2"/>
                  </a:lnTo>
                  <a:lnTo>
                    <a:pt x="50" y="184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0" y="190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40" y="198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36" y="204"/>
                  </a:lnTo>
                  <a:lnTo>
                    <a:pt x="34" y="206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2" y="217"/>
                  </a:lnTo>
                  <a:lnTo>
                    <a:pt x="30" y="217"/>
                  </a:lnTo>
                  <a:lnTo>
                    <a:pt x="20" y="221"/>
                  </a:lnTo>
                  <a:lnTo>
                    <a:pt x="20" y="221"/>
                  </a:lnTo>
                  <a:lnTo>
                    <a:pt x="14" y="223"/>
                  </a:lnTo>
                  <a:lnTo>
                    <a:pt x="12" y="223"/>
                  </a:lnTo>
                  <a:lnTo>
                    <a:pt x="10" y="221"/>
                  </a:lnTo>
                  <a:lnTo>
                    <a:pt x="10" y="221"/>
                  </a:lnTo>
                  <a:lnTo>
                    <a:pt x="8" y="221"/>
                  </a:lnTo>
                  <a:lnTo>
                    <a:pt x="8" y="223"/>
                  </a:lnTo>
                  <a:lnTo>
                    <a:pt x="6" y="225"/>
                  </a:lnTo>
                  <a:lnTo>
                    <a:pt x="4" y="227"/>
                  </a:lnTo>
                  <a:lnTo>
                    <a:pt x="4" y="227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6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41"/>
                  </a:lnTo>
                  <a:lnTo>
                    <a:pt x="8" y="243"/>
                  </a:lnTo>
                  <a:lnTo>
                    <a:pt x="10" y="247"/>
                  </a:lnTo>
                  <a:lnTo>
                    <a:pt x="10" y="247"/>
                  </a:lnTo>
                  <a:lnTo>
                    <a:pt x="12" y="249"/>
                  </a:lnTo>
                  <a:lnTo>
                    <a:pt x="12" y="249"/>
                  </a:lnTo>
                  <a:lnTo>
                    <a:pt x="12" y="249"/>
                  </a:lnTo>
                  <a:lnTo>
                    <a:pt x="16" y="249"/>
                  </a:lnTo>
                  <a:lnTo>
                    <a:pt x="16" y="251"/>
                  </a:lnTo>
                  <a:lnTo>
                    <a:pt x="20" y="257"/>
                  </a:lnTo>
                  <a:lnTo>
                    <a:pt x="20" y="261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7"/>
                  </a:lnTo>
                  <a:lnTo>
                    <a:pt x="22" y="267"/>
                  </a:lnTo>
                  <a:lnTo>
                    <a:pt x="30" y="269"/>
                  </a:lnTo>
                  <a:lnTo>
                    <a:pt x="40" y="275"/>
                  </a:lnTo>
                  <a:lnTo>
                    <a:pt x="40" y="275"/>
                  </a:lnTo>
                  <a:lnTo>
                    <a:pt x="44" y="275"/>
                  </a:lnTo>
                  <a:lnTo>
                    <a:pt x="46" y="281"/>
                  </a:lnTo>
                  <a:lnTo>
                    <a:pt x="44" y="287"/>
                  </a:lnTo>
                  <a:lnTo>
                    <a:pt x="44" y="287"/>
                  </a:lnTo>
                  <a:lnTo>
                    <a:pt x="46" y="291"/>
                  </a:lnTo>
                  <a:lnTo>
                    <a:pt x="50" y="293"/>
                  </a:lnTo>
                  <a:lnTo>
                    <a:pt x="58" y="293"/>
                  </a:lnTo>
                  <a:lnTo>
                    <a:pt x="58" y="293"/>
                  </a:lnTo>
                  <a:lnTo>
                    <a:pt x="60" y="293"/>
                  </a:lnTo>
                  <a:lnTo>
                    <a:pt x="60" y="295"/>
                  </a:lnTo>
                  <a:lnTo>
                    <a:pt x="60" y="303"/>
                  </a:lnTo>
                  <a:lnTo>
                    <a:pt x="58" y="309"/>
                  </a:lnTo>
                  <a:lnTo>
                    <a:pt x="58" y="311"/>
                  </a:lnTo>
                  <a:lnTo>
                    <a:pt x="58" y="315"/>
                  </a:lnTo>
                  <a:lnTo>
                    <a:pt x="58" y="315"/>
                  </a:lnTo>
                  <a:lnTo>
                    <a:pt x="60" y="315"/>
                  </a:lnTo>
                  <a:lnTo>
                    <a:pt x="62" y="315"/>
                  </a:lnTo>
                  <a:lnTo>
                    <a:pt x="68" y="315"/>
                  </a:lnTo>
                  <a:lnTo>
                    <a:pt x="80" y="313"/>
                  </a:lnTo>
                  <a:lnTo>
                    <a:pt x="80" y="313"/>
                  </a:lnTo>
                  <a:lnTo>
                    <a:pt x="80" y="313"/>
                  </a:lnTo>
                  <a:lnTo>
                    <a:pt x="80" y="313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90" y="303"/>
                  </a:lnTo>
                  <a:lnTo>
                    <a:pt x="90" y="297"/>
                  </a:lnTo>
                  <a:lnTo>
                    <a:pt x="92" y="293"/>
                  </a:lnTo>
                  <a:lnTo>
                    <a:pt x="92" y="289"/>
                  </a:lnTo>
                  <a:lnTo>
                    <a:pt x="92" y="287"/>
                  </a:lnTo>
                  <a:lnTo>
                    <a:pt x="96" y="285"/>
                  </a:lnTo>
                  <a:lnTo>
                    <a:pt x="96" y="285"/>
                  </a:lnTo>
                  <a:lnTo>
                    <a:pt x="98" y="285"/>
                  </a:lnTo>
                  <a:lnTo>
                    <a:pt x="102" y="287"/>
                  </a:lnTo>
                  <a:lnTo>
                    <a:pt x="104" y="289"/>
                  </a:lnTo>
                  <a:lnTo>
                    <a:pt x="108" y="293"/>
                  </a:lnTo>
                  <a:lnTo>
                    <a:pt x="110" y="293"/>
                  </a:lnTo>
                  <a:lnTo>
                    <a:pt x="112" y="293"/>
                  </a:lnTo>
                  <a:lnTo>
                    <a:pt x="112" y="293"/>
                  </a:lnTo>
                  <a:lnTo>
                    <a:pt x="120" y="289"/>
                  </a:lnTo>
                  <a:lnTo>
                    <a:pt x="124" y="285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2" y="271"/>
                  </a:lnTo>
                  <a:lnTo>
                    <a:pt x="138" y="265"/>
                  </a:lnTo>
                  <a:lnTo>
                    <a:pt x="138" y="265"/>
                  </a:lnTo>
                  <a:lnTo>
                    <a:pt x="146" y="261"/>
                  </a:lnTo>
                  <a:lnTo>
                    <a:pt x="148" y="261"/>
                  </a:lnTo>
                  <a:lnTo>
                    <a:pt x="150" y="263"/>
                  </a:lnTo>
                  <a:lnTo>
                    <a:pt x="150" y="263"/>
                  </a:lnTo>
                  <a:lnTo>
                    <a:pt x="156" y="269"/>
                  </a:lnTo>
                  <a:lnTo>
                    <a:pt x="158" y="271"/>
                  </a:lnTo>
                  <a:lnTo>
                    <a:pt x="160" y="271"/>
                  </a:lnTo>
                  <a:lnTo>
                    <a:pt x="160" y="271"/>
                  </a:lnTo>
                  <a:lnTo>
                    <a:pt x="166" y="269"/>
                  </a:lnTo>
                  <a:lnTo>
                    <a:pt x="170" y="267"/>
                  </a:lnTo>
                  <a:lnTo>
                    <a:pt x="172" y="263"/>
                  </a:lnTo>
                  <a:lnTo>
                    <a:pt x="172" y="259"/>
                  </a:lnTo>
                  <a:lnTo>
                    <a:pt x="172" y="259"/>
                  </a:lnTo>
                  <a:lnTo>
                    <a:pt x="172" y="259"/>
                  </a:lnTo>
                  <a:lnTo>
                    <a:pt x="174" y="257"/>
                  </a:lnTo>
                  <a:lnTo>
                    <a:pt x="177" y="251"/>
                  </a:lnTo>
                  <a:lnTo>
                    <a:pt x="183" y="247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97" y="247"/>
                  </a:lnTo>
                  <a:lnTo>
                    <a:pt x="201" y="247"/>
                  </a:lnTo>
                  <a:lnTo>
                    <a:pt x="205" y="247"/>
                  </a:lnTo>
                  <a:lnTo>
                    <a:pt x="205" y="245"/>
                  </a:lnTo>
                  <a:lnTo>
                    <a:pt x="205" y="245"/>
                  </a:lnTo>
                  <a:lnTo>
                    <a:pt x="207" y="243"/>
                  </a:lnTo>
                  <a:lnTo>
                    <a:pt x="211" y="241"/>
                  </a:lnTo>
                  <a:lnTo>
                    <a:pt x="211" y="231"/>
                  </a:lnTo>
                  <a:lnTo>
                    <a:pt x="211" y="225"/>
                  </a:lnTo>
                  <a:lnTo>
                    <a:pt x="211" y="221"/>
                  </a:lnTo>
                  <a:lnTo>
                    <a:pt x="213" y="219"/>
                  </a:lnTo>
                  <a:lnTo>
                    <a:pt x="213" y="219"/>
                  </a:lnTo>
                  <a:lnTo>
                    <a:pt x="223" y="213"/>
                  </a:lnTo>
                  <a:lnTo>
                    <a:pt x="225" y="211"/>
                  </a:lnTo>
                  <a:lnTo>
                    <a:pt x="223" y="206"/>
                  </a:lnTo>
                  <a:lnTo>
                    <a:pt x="223" y="206"/>
                  </a:lnTo>
                  <a:lnTo>
                    <a:pt x="219" y="200"/>
                  </a:lnTo>
                  <a:lnTo>
                    <a:pt x="215" y="196"/>
                  </a:lnTo>
                  <a:lnTo>
                    <a:pt x="215" y="192"/>
                  </a:lnTo>
                  <a:lnTo>
                    <a:pt x="213" y="192"/>
                  </a:lnTo>
                  <a:lnTo>
                    <a:pt x="215" y="186"/>
                  </a:lnTo>
                  <a:lnTo>
                    <a:pt x="215" y="182"/>
                  </a:lnTo>
                  <a:lnTo>
                    <a:pt x="215" y="182"/>
                  </a:lnTo>
                  <a:lnTo>
                    <a:pt x="219" y="180"/>
                  </a:lnTo>
                  <a:lnTo>
                    <a:pt x="223" y="178"/>
                  </a:lnTo>
                  <a:lnTo>
                    <a:pt x="233" y="176"/>
                  </a:lnTo>
                  <a:lnTo>
                    <a:pt x="239" y="172"/>
                  </a:lnTo>
                  <a:lnTo>
                    <a:pt x="243" y="170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57" y="158"/>
                  </a:lnTo>
                  <a:lnTo>
                    <a:pt x="269" y="148"/>
                  </a:lnTo>
                  <a:lnTo>
                    <a:pt x="285" y="136"/>
                  </a:lnTo>
                  <a:lnTo>
                    <a:pt x="289" y="132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2"/>
                  </a:lnTo>
                  <a:lnTo>
                    <a:pt x="295" y="114"/>
                  </a:lnTo>
                  <a:lnTo>
                    <a:pt x="297" y="106"/>
                  </a:lnTo>
                  <a:lnTo>
                    <a:pt x="303" y="100"/>
                  </a:lnTo>
                  <a:lnTo>
                    <a:pt x="303" y="100"/>
                  </a:lnTo>
                  <a:lnTo>
                    <a:pt x="309" y="94"/>
                  </a:lnTo>
                  <a:lnTo>
                    <a:pt x="315" y="90"/>
                  </a:lnTo>
                  <a:lnTo>
                    <a:pt x="327" y="84"/>
                  </a:lnTo>
                  <a:lnTo>
                    <a:pt x="327" y="82"/>
                  </a:lnTo>
                  <a:lnTo>
                    <a:pt x="327" y="82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3" y="92"/>
                  </a:lnTo>
                  <a:lnTo>
                    <a:pt x="295" y="92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23" y="2366"/>
              <a:ext cx="171" cy="144"/>
            </a:xfrm>
            <a:custGeom>
              <a:avLst/>
              <a:gdLst>
                <a:gd name="T0" fmla="*/ 165 w 171"/>
                <a:gd name="T1" fmla="*/ 56 h 144"/>
                <a:gd name="T2" fmla="*/ 161 w 171"/>
                <a:gd name="T3" fmla="*/ 56 h 144"/>
                <a:gd name="T4" fmla="*/ 161 w 171"/>
                <a:gd name="T5" fmla="*/ 46 h 144"/>
                <a:gd name="T6" fmla="*/ 159 w 171"/>
                <a:gd name="T7" fmla="*/ 38 h 144"/>
                <a:gd name="T8" fmla="*/ 153 w 171"/>
                <a:gd name="T9" fmla="*/ 26 h 144"/>
                <a:gd name="T10" fmla="*/ 143 w 171"/>
                <a:gd name="T11" fmla="*/ 24 h 144"/>
                <a:gd name="T12" fmla="*/ 139 w 171"/>
                <a:gd name="T13" fmla="*/ 26 h 144"/>
                <a:gd name="T14" fmla="*/ 135 w 171"/>
                <a:gd name="T15" fmla="*/ 30 h 144"/>
                <a:gd name="T16" fmla="*/ 129 w 171"/>
                <a:gd name="T17" fmla="*/ 24 h 144"/>
                <a:gd name="T18" fmla="*/ 125 w 171"/>
                <a:gd name="T19" fmla="*/ 22 h 144"/>
                <a:gd name="T20" fmla="*/ 119 w 171"/>
                <a:gd name="T21" fmla="*/ 20 h 144"/>
                <a:gd name="T22" fmla="*/ 117 w 171"/>
                <a:gd name="T23" fmla="*/ 6 h 144"/>
                <a:gd name="T24" fmla="*/ 113 w 171"/>
                <a:gd name="T25" fmla="*/ 6 h 144"/>
                <a:gd name="T26" fmla="*/ 107 w 171"/>
                <a:gd name="T27" fmla="*/ 20 h 144"/>
                <a:gd name="T28" fmla="*/ 91 w 171"/>
                <a:gd name="T29" fmla="*/ 26 h 144"/>
                <a:gd name="T30" fmla="*/ 79 w 171"/>
                <a:gd name="T31" fmla="*/ 24 h 144"/>
                <a:gd name="T32" fmla="*/ 73 w 171"/>
                <a:gd name="T33" fmla="*/ 14 h 144"/>
                <a:gd name="T34" fmla="*/ 69 w 171"/>
                <a:gd name="T35" fmla="*/ 8 h 144"/>
                <a:gd name="T36" fmla="*/ 55 w 171"/>
                <a:gd name="T37" fmla="*/ 8 h 144"/>
                <a:gd name="T38" fmla="*/ 49 w 171"/>
                <a:gd name="T39" fmla="*/ 4 h 144"/>
                <a:gd name="T40" fmla="*/ 37 w 171"/>
                <a:gd name="T41" fmla="*/ 2 h 144"/>
                <a:gd name="T42" fmla="*/ 29 w 171"/>
                <a:gd name="T43" fmla="*/ 4 h 144"/>
                <a:gd name="T44" fmla="*/ 24 w 171"/>
                <a:gd name="T45" fmla="*/ 2 h 144"/>
                <a:gd name="T46" fmla="*/ 14 w 171"/>
                <a:gd name="T47" fmla="*/ 4 h 144"/>
                <a:gd name="T48" fmla="*/ 10 w 171"/>
                <a:gd name="T49" fmla="*/ 12 h 144"/>
                <a:gd name="T50" fmla="*/ 8 w 171"/>
                <a:gd name="T51" fmla="*/ 22 h 144"/>
                <a:gd name="T52" fmla="*/ 2 w 171"/>
                <a:gd name="T53" fmla="*/ 32 h 144"/>
                <a:gd name="T54" fmla="*/ 2 w 171"/>
                <a:gd name="T55" fmla="*/ 34 h 144"/>
                <a:gd name="T56" fmla="*/ 0 w 171"/>
                <a:gd name="T57" fmla="*/ 40 h 144"/>
                <a:gd name="T58" fmla="*/ 2 w 171"/>
                <a:gd name="T59" fmla="*/ 52 h 144"/>
                <a:gd name="T60" fmla="*/ 2 w 171"/>
                <a:gd name="T61" fmla="*/ 66 h 144"/>
                <a:gd name="T62" fmla="*/ 12 w 171"/>
                <a:gd name="T63" fmla="*/ 82 h 144"/>
                <a:gd name="T64" fmla="*/ 14 w 171"/>
                <a:gd name="T65" fmla="*/ 96 h 144"/>
                <a:gd name="T66" fmla="*/ 20 w 171"/>
                <a:gd name="T67" fmla="*/ 112 h 144"/>
                <a:gd name="T68" fmla="*/ 20 w 171"/>
                <a:gd name="T69" fmla="*/ 120 h 144"/>
                <a:gd name="T70" fmla="*/ 24 w 171"/>
                <a:gd name="T71" fmla="*/ 126 h 144"/>
                <a:gd name="T72" fmla="*/ 25 w 171"/>
                <a:gd name="T73" fmla="*/ 136 h 144"/>
                <a:gd name="T74" fmla="*/ 22 w 171"/>
                <a:gd name="T75" fmla="*/ 144 h 144"/>
                <a:gd name="T76" fmla="*/ 29 w 171"/>
                <a:gd name="T77" fmla="*/ 138 h 144"/>
                <a:gd name="T78" fmla="*/ 53 w 171"/>
                <a:gd name="T79" fmla="*/ 140 h 144"/>
                <a:gd name="T80" fmla="*/ 61 w 171"/>
                <a:gd name="T81" fmla="*/ 136 h 144"/>
                <a:gd name="T82" fmla="*/ 71 w 171"/>
                <a:gd name="T83" fmla="*/ 128 h 144"/>
                <a:gd name="T84" fmla="*/ 75 w 171"/>
                <a:gd name="T85" fmla="*/ 120 h 144"/>
                <a:gd name="T86" fmla="*/ 81 w 171"/>
                <a:gd name="T87" fmla="*/ 122 h 144"/>
                <a:gd name="T88" fmla="*/ 89 w 171"/>
                <a:gd name="T89" fmla="*/ 118 h 144"/>
                <a:gd name="T90" fmla="*/ 101 w 171"/>
                <a:gd name="T91" fmla="*/ 116 h 144"/>
                <a:gd name="T92" fmla="*/ 117 w 171"/>
                <a:gd name="T93" fmla="*/ 108 h 144"/>
                <a:gd name="T94" fmla="*/ 129 w 171"/>
                <a:gd name="T95" fmla="*/ 96 h 144"/>
                <a:gd name="T96" fmla="*/ 145 w 171"/>
                <a:gd name="T97" fmla="*/ 84 h 144"/>
                <a:gd name="T98" fmla="*/ 153 w 171"/>
                <a:gd name="T99" fmla="*/ 78 h 144"/>
                <a:gd name="T100" fmla="*/ 163 w 171"/>
                <a:gd name="T101" fmla="*/ 70 h 144"/>
                <a:gd name="T102" fmla="*/ 171 w 171"/>
                <a:gd name="T103" fmla="*/ 66 h 144"/>
                <a:gd name="T104" fmla="*/ 171 w 171"/>
                <a:gd name="T105" fmla="*/ 58 h 144"/>
                <a:gd name="T106" fmla="*/ 169 w 171"/>
                <a:gd name="T107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1" h="144">
                  <a:moveTo>
                    <a:pt x="169" y="56"/>
                  </a:moveTo>
                  <a:lnTo>
                    <a:pt x="169" y="56"/>
                  </a:lnTo>
                  <a:lnTo>
                    <a:pt x="165" y="56"/>
                  </a:lnTo>
                  <a:lnTo>
                    <a:pt x="163" y="56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61" y="48"/>
                  </a:lnTo>
                  <a:lnTo>
                    <a:pt x="161" y="46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38"/>
                  </a:lnTo>
                  <a:lnTo>
                    <a:pt x="157" y="34"/>
                  </a:lnTo>
                  <a:lnTo>
                    <a:pt x="153" y="30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47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1" y="24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29" y="24"/>
                  </a:lnTo>
                  <a:lnTo>
                    <a:pt x="129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1" y="22"/>
                  </a:lnTo>
                  <a:lnTo>
                    <a:pt x="119" y="22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10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13" y="6"/>
                  </a:lnTo>
                  <a:lnTo>
                    <a:pt x="113" y="10"/>
                  </a:lnTo>
                  <a:lnTo>
                    <a:pt x="107" y="20"/>
                  </a:lnTo>
                  <a:lnTo>
                    <a:pt x="107" y="20"/>
                  </a:lnTo>
                  <a:lnTo>
                    <a:pt x="99" y="24"/>
                  </a:lnTo>
                  <a:lnTo>
                    <a:pt x="95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81" y="26"/>
                  </a:lnTo>
                  <a:lnTo>
                    <a:pt x="79" y="24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3" y="14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5" y="8"/>
                  </a:lnTo>
                  <a:lnTo>
                    <a:pt x="59" y="8"/>
                  </a:lnTo>
                  <a:lnTo>
                    <a:pt x="55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60"/>
                  </a:lnTo>
                  <a:lnTo>
                    <a:pt x="2" y="6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2" y="8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6" y="102"/>
                  </a:lnTo>
                  <a:lnTo>
                    <a:pt x="20" y="106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0" y="120"/>
                  </a:lnTo>
                  <a:lnTo>
                    <a:pt x="22" y="124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7" y="128"/>
                  </a:lnTo>
                  <a:lnTo>
                    <a:pt x="27" y="134"/>
                  </a:lnTo>
                  <a:lnTo>
                    <a:pt x="25" y="136"/>
                  </a:lnTo>
                  <a:lnTo>
                    <a:pt x="25" y="136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5" y="140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41" y="140"/>
                  </a:lnTo>
                  <a:lnTo>
                    <a:pt x="49" y="142"/>
                  </a:lnTo>
                  <a:lnTo>
                    <a:pt x="53" y="140"/>
                  </a:lnTo>
                  <a:lnTo>
                    <a:pt x="53" y="140"/>
                  </a:lnTo>
                  <a:lnTo>
                    <a:pt x="57" y="138"/>
                  </a:lnTo>
                  <a:lnTo>
                    <a:pt x="61" y="136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71" y="128"/>
                  </a:lnTo>
                  <a:lnTo>
                    <a:pt x="71" y="124"/>
                  </a:lnTo>
                  <a:lnTo>
                    <a:pt x="75" y="122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9" y="122"/>
                  </a:lnTo>
                  <a:lnTo>
                    <a:pt x="81" y="122"/>
                  </a:lnTo>
                  <a:lnTo>
                    <a:pt x="83" y="120"/>
                  </a:lnTo>
                  <a:lnTo>
                    <a:pt x="83" y="120"/>
                  </a:lnTo>
                  <a:lnTo>
                    <a:pt x="89" y="118"/>
                  </a:lnTo>
                  <a:lnTo>
                    <a:pt x="93" y="116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107" y="114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23" y="102"/>
                  </a:lnTo>
                  <a:lnTo>
                    <a:pt x="125" y="98"/>
                  </a:lnTo>
                  <a:lnTo>
                    <a:pt x="129" y="96"/>
                  </a:lnTo>
                  <a:lnTo>
                    <a:pt x="129" y="96"/>
                  </a:lnTo>
                  <a:lnTo>
                    <a:pt x="135" y="92"/>
                  </a:lnTo>
                  <a:lnTo>
                    <a:pt x="145" y="84"/>
                  </a:lnTo>
                  <a:lnTo>
                    <a:pt x="145" y="84"/>
                  </a:lnTo>
                  <a:lnTo>
                    <a:pt x="149" y="82"/>
                  </a:lnTo>
                  <a:lnTo>
                    <a:pt x="153" y="78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63" y="70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71" y="60"/>
                  </a:lnTo>
                  <a:lnTo>
                    <a:pt x="171" y="58"/>
                  </a:lnTo>
                  <a:lnTo>
                    <a:pt x="169" y="56"/>
                  </a:lnTo>
                  <a:lnTo>
                    <a:pt x="169" y="56"/>
                  </a:lnTo>
                  <a:lnTo>
                    <a:pt x="169" y="56"/>
                  </a:lnTo>
                  <a:lnTo>
                    <a:pt x="169" y="56"/>
                  </a:lnTo>
                  <a:lnTo>
                    <a:pt x="169" y="5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381" y="2279"/>
              <a:ext cx="159" cy="119"/>
            </a:xfrm>
            <a:custGeom>
              <a:avLst/>
              <a:gdLst>
                <a:gd name="T0" fmla="*/ 56 w 159"/>
                <a:gd name="T1" fmla="*/ 91 h 119"/>
                <a:gd name="T2" fmla="*/ 64 w 159"/>
                <a:gd name="T3" fmla="*/ 89 h 119"/>
                <a:gd name="T4" fmla="*/ 69 w 159"/>
                <a:gd name="T5" fmla="*/ 91 h 119"/>
                <a:gd name="T6" fmla="*/ 71 w 159"/>
                <a:gd name="T7" fmla="*/ 91 h 119"/>
                <a:gd name="T8" fmla="*/ 79 w 159"/>
                <a:gd name="T9" fmla="*/ 89 h 119"/>
                <a:gd name="T10" fmla="*/ 83 w 159"/>
                <a:gd name="T11" fmla="*/ 87 h 119"/>
                <a:gd name="T12" fmla="*/ 91 w 159"/>
                <a:gd name="T13" fmla="*/ 91 h 119"/>
                <a:gd name="T14" fmla="*/ 93 w 159"/>
                <a:gd name="T15" fmla="*/ 93 h 119"/>
                <a:gd name="T16" fmla="*/ 101 w 159"/>
                <a:gd name="T17" fmla="*/ 95 h 119"/>
                <a:gd name="T18" fmla="*/ 111 w 159"/>
                <a:gd name="T19" fmla="*/ 95 h 119"/>
                <a:gd name="T20" fmla="*/ 113 w 159"/>
                <a:gd name="T21" fmla="*/ 97 h 119"/>
                <a:gd name="T22" fmla="*/ 119 w 159"/>
                <a:gd name="T23" fmla="*/ 109 h 119"/>
                <a:gd name="T24" fmla="*/ 121 w 159"/>
                <a:gd name="T25" fmla="*/ 111 h 119"/>
                <a:gd name="T26" fmla="*/ 133 w 159"/>
                <a:gd name="T27" fmla="*/ 113 h 119"/>
                <a:gd name="T28" fmla="*/ 137 w 159"/>
                <a:gd name="T29" fmla="*/ 113 h 119"/>
                <a:gd name="T30" fmla="*/ 149 w 159"/>
                <a:gd name="T31" fmla="*/ 107 h 119"/>
                <a:gd name="T32" fmla="*/ 155 w 159"/>
                <a:gd name="T33" fmla="*/ 97 h 119"/>
                <a:gd name="T34" fmla="*/ 159 w 159"/>
                <a:gd name="T35" fmla="*/ 93 h 119"/>
                <a:gd name="T36" fmla="*/ 149 w 159"/>
                <a:gd name="T37" fmla="*/ 67 h 119"/>
                <a:gd name="T38" fmla="*/ 121 w 159"/>
                <a:gd name="T39" fmla="*/ 46 h 119"/>
                <a:gd name="T40" fmla="*/ 103 w 159"/>
                <a:gd name="T41" fmla="*/ 32 h 119"/>
                <a:gd name="T42" fmla="*/ 95 w 159"/>
                <a:gd name="T43" fmla="*/ 20 h 119"/>
                <a:gd name="T44" fmla="*/ 79 w 159"/>
                <a:gd name="T45" fmla="*/ 2 h 119"/>
                <a:gd name="T46" fmla="*/ 69 w 159"/>
                <a:gd name="T47" fmla="*/ 10 h 119"/>
                <a:gd name="T48" fmla="*/ 40 w 159"/>
                <a:gd name="T49" fmla="*/ 8 h 119"/>
                <a:gd name="T50" fmla="*/ 28 w 159"/>
                <a:gd name="T51" fmla="*/ 10 h 119"/>
                <a:gd name="T52" fmla="*/ 30 w 159"/>
                <a:gd name="T53" fmla="*/ 12 h 119"/>
                <a:gd name="T54" fmla="*/ 40 w 159"/>
                <a:gd name="T55" fmla="*/ 18 h 119"/>
                <a:gd name="T56" fmla="*/ 38 w 159"/>
                <a:gd name="T57" fmla="*/ 22 h 119"/>
                <a:gd name="T58" fmla="*/ 32 w 159"/>
                <a:gd name="T59" fmla="*/ 30 h 119"/>
                <a:gd name="T60" fmla="*/ 32 w 159"/>
                <a:gd name="T61" fmla="*/ 36 h 119"/>
                <a:gd name="T62" fmla="*/ 30 w 159"/>
                <a:gd name="T63" fmla="*/ 42 h 119"/>
                <a:gd name="T64" fmla="*/ 28 w 159"/>
                <a:gd name="T65" fmla="*/ 46 h 119"/>
                <a:gd name="T66" fmla="*/ 28 w 159"/>
                <a:gd name="T67" fmla="*/ 54 h 119"/>
                <a:gd name="T68" fmla="*/ 28 w 159"/>
                <a:gd name="T69" fmla="*/ 65 h 119"/>
                <a:gd name="T70" fmla="*/ 26 w 159"/>
                <a:gd name="T71" fmla="*/ 67 h 119"/>
                <a:gd name="T72" fmla="*/ 24 w 159"/>
                <a:gd name="T73" fmla="*/ 73 h 119"/>
                <a:gd name="T74" fmla="*/ 20 w 159"/>
                <a:gd name="T75" fmla="*/ 77 h 119"/>
                <a:gd name="T76" fmla="*/ 12 w 159"/>
                <a:gd name="T77" fmla="*/ 81 h 119"/>
                <a:gd name="T78" fmla="*/ 10 w 159"/>
                <a:gd name="T79" fmla="*/ 89 h 119"/>
                <a:gd name="T80" fmla="*/ 6 w 159"/>
                <a:gd name="T81" fmla="*/ 91 h 119"/>
                <a:gd name="T82" fmla="*/ 2 w 159"/>
                <a:gd name="T83" fmla="*/ 91 h 119"/>
                <a:gd name="T84" fmla="*/ 0 w 159"/>
                <a:gd name="T85" fmla="*/ 91 h 119"/>
                <a:gd name="T86" fmla="*/ 2 w 159"/>
                <a:gd name="T87" fmla="*/ 95 h 119"/>
                <a:gd name="T88" fmla="*/ 6 w 159"/>
                <a:gd name="T89" fmla="*/ 103 h 119"/>
                <a:gd name="T90" fmla="*/ 16 w 159"/>
                <a:gd name="T91" fmla="*/ 111 h 119"/>
                <a:gd name="T92" fmla="*/ 28 w 159"/>
                <a:gd name="T93" fmla="*/ 113 h 119"/>
                <a:gd name="T94" fmla="*/ 34 w 159"/>
                <a:gd name="T95" fmla="*/ 115 h 119"/>
                <a:gd name="T96" fmla="*/ 42 w 159"/>
                <a:gd name="T97" fmla="*/ 119 h 119"/>
                <a:gd name="T98" fmla="*/ 50 w 159"/>
                <a:gd name="T99" fmla="*/ 109 h 119"/>
                <a:gd name="T100" fmla="*/ 52 w 159"/>
                <a:gd name="T101" fmla="*/ 99 h 119"/>
                <a:gd name="T102" fmla="*/ 56 w 159"/>
                <a:gd name="T103" fmla="*/ 91 h 119"/>
                <a:gd name="T104" fmla="*/ 56 w 159"/>
                <a:gd name="T105" fmla="*/ 91 h 119"/>
                <a:gd name="T106" fmla="*/ 56 w 159"/>
                <a:gd name="T107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119">
                  <a:moveTo>
                    <a:pt x="56" y="91"/>
                  </a:moveTo>
                  <a:lnTo>
                    <a:pt x="56" y="91"/>
                  </a:lnTo>
                  <a:lnTo>
                    <a:pt x="62" y="89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9" y="91"/>
                  </a:lnTo>
                  <a:lnTo>
                    <a:pt x="69" y="91"/>
                  </a:lnTo>
                  <a:lnTo>
                    <a:pt x="71" y="91"/>
                  </a:lnTo>
                  <a:lnTo>
                    <a:pt x="73" y="91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83" y="87"/>
                  </a:lnTo>
                  <a:lnTo>
                    <a:pt x="87" y="89"/>
                  </a:lnTo>
                  <a:lnTo>
                    <a:pt x="91" y="9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7" y="95"/>
                  </a:lnTo>
                  <a:lnTo>
                    <a:pt x="101" y="95"/>
                  </a:lnTo>
                  <a:lnTo>
                    <a:pt x="107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13" y="97"/>
                  </a:lnTo>
                  <a:lnTo>
                    <a:pt x="115" y="101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21" y="111"/>
                  </a:lnTo>
                  <a:lnTo>
                    <a:pt x="123" y="113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37" y="113"/>
                  </a:lnTo>
                  <a:lnTo>
                    <a:pt x="141" y="111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55" y="97"/>
                  </a:lnTo>
                  <a:lnTo>
                    <a:pt x="155" y="93"/>
                  </a:lnTo>
                  <a:lnTo>
                    <a:pt x="159" y="93"/>
                  </a:lnTo>
                  <a:lnTo>
                    <a:pt x="149" y="85"/>
                  </a:lnTo>
                  <a:lnTo>
                    <a:pt x="149" y="67"/>
                  </a:lnTo>
                  <a:lnTo>
                    <a:pt x="141" y="56"/>
                  </a:lnTo>
                  <a:lnTo>
                    <a:pt x="121" y="46"/>
                  </a:lnTo>
                  <a:lnTo>
                    <a:pt x="113" y="32"/>
                  </a:lnTo>
                  <a:lnTo>
                    <a:pt x="103" y="32"/>
                  </a:lnTo>
                  <a:lnTo>
                    <a:pt x="93" y="24"/>
                  </a:lnTo>
                  <a:lnTo>
                    <a:pt x="95" y="20"/>
                  </a:lnTo>
                  <a:lnTo>
                    <a:pt x="93" y="2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69" y="10"/>
                  </a:lnTo>
                  <a:lnTo>
                    <a:pt x="62" y="16"/>
                  </a:lnTo>
                  <a:lnTo>
                    <a:pt x="40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4" y="26"/>
                  </a:lnTo>
                  <a:lnTo>
                    <a:pt x="32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8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6" y="67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0" y="75"/>
                  </a:lnTo>
                  <a:lnTo>
                    <a:pt x="20" y="77"/>
                  </a:lnTo>
                  <a:lnTo>
                    <a:pt x="16" y="79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0" y="89"/>
                  </a:lnTo>
                  <a:lnTo>
                    <a:pt x="8" y="9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4" y="99"/>
                  </a:lnTo>
                  <a:lnTo>
                    <a:pt x="6" y="103"/>
                  </a:lnTo>
                  <a:lnTo>
                    <a:pt x="10" y="109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34" y="115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52" y="107"/>
                  </a:lnTo>
                  <a:lnTo>
                    <a:pt x="52" y="99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687" y="2661"/>
              <a:ext cx="10" cy="22"/>
            </a:xfrm>
            <a:custGeom>
              <a:avLst/>
              <a:gdLst>
                <a:gd name="T0" fmla="*/ 0 w 10"/>
                <a:gd name="T1" fmla="*/ 4 h 22"/>
                <a:gd name="T2" fmla="*/ 0 w 10"/>
                <a:gd name="T3" fmla="*/ 22 h 22"/>
                <a:gd name="T4" fmla="*/ 0 w 10"/>
                <a:gd name="T5" fmla="*/ 22 h 22"/>
                <a:gd name="T6" fmla="*/ 10 w 10"/>
                <a:gd name="T7" fmla="*/ 0 h 22"/>
                <a:gd name="T8" fmla="*/ 0 w 10"/>
                <a:gd name="T9" fmla="*/ 2 h 22"/>
                <a:gd name="T10" fmla="*/ 0 w 10"/>
                <a:gd name="T11" fmla="*/ 4 h 22"/>
                <a:gd name="T12" fmla="*/ 0 w 10"/>
                <a:gd name="T13" fmla="*/ 4 h 22"/>
                <a:gd name="T14" fmla="*/ 0 w 10"/>
                <a:gd name="T15" fmla="*/ 4 h 22"/>
                <a:gd name="T16" fmla="*/ 0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0" y="4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474" y="2269"/>
              <a:ext cx="215" cy="203"/>
            </a:xfrm>
            <a:custGeom>
              <a:avLst/>
              <a:gdLst>
                <a:gd name="T0" fmla="*/ 158 w 215"/>
                <a:gd name="T1" fmla="*/ 173 h 203"/>
                <a:gd name="T2" fmla="*/ 164 w 215"/>
                <a:gd name="T3" fmla="*/ 167 h 203"/>
                <a:gd name="T4" fmla="*/ 164 w 215"/>
                <a:gd name="T5" fmla="*/ 149 h 203"/>
                <a:gd name="T6" fmla="*/ 166 w 215"/>
                <a:gd name="T7" fmla="*/ 145 h 203"/>
                <a:gd name="T8" fmla="*/ 174 w 215"/>
                <a:gd name="T9" fmla="*/ 145 h 203"/>
                <a:gd name="T10" fmla="*/ 182 w 215"/>
                <a:gd name="T11" fmla="*/ 147 h 203"/>
                <a:gd name="T12" fmla="*/ 190 w 215"/>
                <a:gd name="T13" fmla="*/ 145 h 203"/>
                <a:gd name="T14" fmla="*/ 197 w 215"/>
                <a:gd name="T15" fmla="*/ 145 h 203"/>
                <a:gd name="T16" fmla="*/ 201 w 215"/>
                <a:gd name="T17" fmla="*/ 141 h 203"/>
                <a:gd name="T18" fmla="*/ 215 w 215"/>
                <a:gd name="T19" fmla="*/ 135 h 203"/>
                <a:gd name="T20" fmla="*/ 209 w 215"/>
                <a:gd name="T21" fmla="*/ 123 h 203"/>
                <a:gd name="T22" fmla="*/ 205 w 215"/>
                <a:gd name="T23" fmla="*/ 117 h 203"/>
                <a:gd name="T24" fmla="*/ 203 w 215"/>
                <a:gd name="T25" fmla="*/ 109 h 203"/>
                <a:gd name="T26" fmla="*/ 205 w 215"/>
                <a:gd name="T27" fmla="*/ 105 h 203"/>
                <a:gd name="T28" fmla="*/ 213 w 215"/>
                <a:gd name="T29" fmla="*/ 95 h 203"/>
                <a:gd name="T30" fmla="*/ 213 w 215"/>
                <a:gd name="T31" fmla="*/ 79 h 203"/>
                <a:gd name="T32" fmla="*/ 194 w 215"/>
                <a:gd name="T33" fmla="*/ 89 h 203"/>
                <a:gd name="T34" fmla="*/ 170 w 215"/>
                <a:gd name="T35" fmla="*/ 83 h 203"/>
                <a:gd name="T36" fmla="*/ 162 w 215"/>
                <a:gd name="T37" fmla="*/ 58 h 203"/>
                <a:gd name="T38" fmla="*/ 160 w 215"/>
                <a:gd name="T39" fmla="*/ 36 h 203"/>
                <a:gd name="T40" fmla="*/ 156 w 215"/>
                <a:gd name="T41" fmla="*/ 14 h 203"/>
                <a:gd name="T42" fmla="*/ 138 w 215"/>
                <a:gd name="T43" fmla="*/ 12 h 203"/>
                <a:gd name="T44" fmla="*/ 130 w 215"/>
                <a:gd name="T45" fmla="*/ 6 h 203"/>
                <a:gd name="T46" fmla="*/ 118 w 215"/>
                <a:gd name="T47" fmla="*/ 0 h 203"/>
                <a:gd name="T48" fmla="*/ 100 w 215"/>
                <a:gd name="T49" fmla="*/ 4 h 203"/>
                <a:gd name="T50" fmla="*/ 78 w 215"/>
                <a:gd name="T51" fmla="*/ 6 h 203"/>
                <a:gd name="T52" fmla="*/ 48 w 215"/>
                <a:gd name="T53" fmla="*/ 10 h 203"/>
                <a:gd name="T54" fmla="*/ 20 w 215"/>
                <a:gd name="T55" fmla="*/ 32 h 203"/>
                <a:gd name="T56" fmla="*/ 0 w 215"/>
                <a:gd name="T57" fmla="*/ 34 h 203"/>
                <a:gd name="T58" fmla="*/ 28 w 215"/>
                <a:gd name="T59" fmla="*/ 56 h 203"/>
                <a:gd name="T60" fmla="*/ 56 w 215"/>
                <a:gd name="T61" fmla="*/ 95 h 203"/>
                <a:gd name="T62" fmla="*/ 66 w 215"/>
                <a:gd name="T63" fmla="*/ 103 h 203"/>
                <a:gd name="T64" fmla="*/ 68 w 215"/>
                <a:gd name="T65" fmla="*/ 117 h 203"/>
                <a:gd name="T66" fmla="*/ 74 w 215"/>
                <a:gd name="T67" fmla="*/ 119 h 203"/>
                <a:gd name="T68" fmla="*/ 78 w 215"/>
                <a:gd name="T69" fmla="*/ 121 h 203"/>
                <a:gd name="T70" fmla="*/ 84 w 215"/>
                <a:gd name="T71" fmla="*/ 127 h 203"/>
                <a:gd name="T72" fmla="*/ 88 w 215"/>
                <a:gd name="T73" fmla="*/ 123 h 203"/>
                <a:gd name="T74" fmla="*/ 92 w 215"/>
                <a:gd name="T75" fmla="*/ 121 h 203"/>
                <a:gd name="T76" fmla="*/ 102 w 215"/>
                <a:gd name="T77" fmla="*/ 123 h 203"/>
                <a:gd name="T78" fmla="*/ 108 w 215"/>
                <a:gd name="T79" fmla="*/ 135 h 203"/>
                <a:gd name="T80" fmla="*/ 110 w 215"/>
                <a:gd name="T81" fmla="*/ 143 h 203"/>
                <a:gd name="T82" fmla="*/ 110 w 215"/>
                <a:gd name="T83" fmla="*/ 153 h 203"/>
                <a:gd name="T84" fmla="*/ 114 w 215"/>
                <a:gd name="T85" fmla="*/ 153 h 203"/>
                <a:gd name="T86" fmla="*/ 120 w 215"/>
                <a:gd name="T87" fmla="*/ 155 h 203"/>
                <a:gd name="T88" fmla="*/ 120 w 215"/>
                <a:gd name="T89" fmla="*/ 163 h 203"/>
                <a:gd name="T90" fmla="*/ 120 w 215"/>
                <a:gd name="T91" fmla="*/ 167 h 203"/>
                <a:gd name="T92" fmla="*/ 124 w 215"/>
                <a:gd name="T93" fmla="*/ 185 h 203"/>
                <a:gd name="T94" fmla="*/ 130 w 215"/>
                <a:gd name="T95" fmla="*/ 199 h 203"/>
                <a:gd name="T96" fmla="*/ 136 w 215"/>
                <a:gd name="T97" fmla="*/ 193 h 203"/>
                <a:gd name="T98" fmla="*/ 142 w 215"/>
                <a:gd name="T99" fmla="*/ 177 h 203"/>
                <a:gd name="T100" fmla="*/ 146 w 215"/>
                <a:gd name="T101" fmla="*/ 17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03">
                  <a:moveTo>
                    <a:pt x="146" y="175"/>
                  </a:moveTo>
                  <a:lnTo>
                    <a:pt x="146" y="175"/>
                  </a:lnTo>
                  <a:lnTo>
                    <a:pt x="158" y="173"/>
                  </a:lnTo>
                  <a:lnTo>
                    <a:pt x="162" y="171"/>
                  </a:lnTo>
                  <a:lnTo>
                    <a:pt x="162" y="171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64" y="155"/>
                  </a:lnTo>
                  <a:lnTo>
                    <a:pt x="164" y="149"/>
                  </a:lnTo>
                  <a:lnTo>
                    <a:pt x="164" y="147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8" y="145"/>
                  </a:lnTo>
                  <a:lnTo>
                    <a:pt x="170" y="145"/>
                  </a:lnTo>
                  <a:lnTo>
                    <a:pt x="174" y="145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6" y="147"/>
                  </a:lnTo>
                  <a:lnTo>
                    <a:pt x="190" y="145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197" y="145"/>
                  </a:lnTo>
                  <a:lnTo>
                    <a:pt x="197" y="143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205" y="141"/>
                  </a:lnTo>
                  <a:lnTo>
                    <a:pt x="211" y="141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3" y="129"/>
                  </a:lnTo>
                  <a:lnTo>
                    <a:pt x="209" y="123"/>
                  </a:lnTo>
                  <a:lnTo>
                    <a:pt x="207" y="119"/>
                  </a:lnTo>
                  <a:lnTo>
                    <a:pt x="207" y="119"/>
                  </a:lnTo>
                  <a:lnTo>
                    <a:pt x="205" y="117"/>
                  </a:lnTo>
                  <a:lnTo>
                    <a:pt x="205" y="117"/>
                  </a:lnTo>
                  <a:lnTo>
                    <a:pt x="203" y="111"/>
                  </a:lnTo>
                  <a:lnTo>
                    <a:pt x="203" y="109"/>
                  </a:lnTo>
                  <a:lnTo>
                    <a:pt x="203" y="107"/>
                  </a:lnTo>
                  <a:lnTo>
                    <a:pt x="205" y="105"/>
                  </a:lnTo>
                  <a:lnTo>
                    <a:pt x="205" y="105"/>
                  </a:lnTo>
                  <a:lnTo>
                    <a:pt x="213" y="103"/>
                  </a:lnTo>
                  <a:lnTo>
                    <a:pt x="215" y="101"/>
                  </a:lnTo>
                  <a:lnTo>
                    <a:pt x="213" y="95"/>
                  </a:lnTo>
                  <a:lnTo>
                    <a:pt x="203" y="97"/>
                  </a:lnTo>
                  <a:lnTo>
                    <a:pt x="201" y="85"/>
                  </a:lnTo>
                  <a:lnTo>
                    <a:pt x="213" y="79"/>
                  </a:lnTo>
                  <a:lnTo>
                    <a:pt x="209" y="77"/>
                  </a:lnTo>
                  <a:lnTo>
                    <a:pt x="192" y="77"/>
                  </a:lnTo>
                  <a:lnTo>
                    <a:pt x="194" y="89"/>
                  </a:lnTo>
                  <a:lnTo>
                    <a:pt x="188" y="89"/>
                  </a:lnTo>
                  <a:lnTo>
                    <a:pt x="180" y="81"/>
                  </a:lnTo>
                  <a:lnTo>
                    <a:pt x="170" y="83"/>
                  </a:lnTo>
                  <a:lnTo>
                    <a:pt x="160" y="67"/>
                  </a:lnTo>
                  <a:lnTo>
                    <a:pt x="164" y="62"/>
                  </a:lnTo>
                  <a:lnTo>
                    <a:pt x="162" y="58"/>
                  </a:lnTo>
                  <a:lnTo>
                    <a:pt x="156" y="52"/>
                  </a:lnTo>
                  <a:lnTo>
                    <a:pt x="154" y="42"/>
                  </a:lnTo>
                  <a:lnTo>
                    <a:pt x="160" y="36"/>
                  </a:lnTo>
                  <a:lnTo>
                    <a:pt x="158" y="34"/>
                  </a:lnTo>
                  <a:lnTo>
                    <a:pt x="154" y="32"/>
                  </a:lnTo>
                  <a:lnTo>
                    <a:pt x="156" y="14"/>
                  </a:lnTo>
                  <a:lnTo>
                    <a:pt x="152" y="12"/>
                  </a:lnTo>
                  <a:lnTo>
                    <a:pt x="148" y="14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4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0" y="4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4"/>
                  </a:lnTo>
                  <a:lnTo>
                    <a:pt x="48" y="10"/>
                  </a:lnTo>
                  <a:lnTo>
                    <a:pt x="32" y="12"/>
                  </a:lnTo>
                  <a:lnTo>
                    <a:pt x="40" y="28"/>
                  </a:lnTo>
                  <a:lnTo>
                    <a:pt x="20" y="32"/>
                  </a:lnTo>
                  <a:lnTo>
                    <a:pt x="14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10" y="42"/>
                  </a:lnTo>
                  <a:lnTo>
                    <a:pt x="20" y="42"/>
                  </a:lnTo>
                  <a:lnTo>
                    <a:pt x="28" y="56"/>
                  </a:lnTo>
                  <a:lnTo>
                    <a:pt x="48" y="66"/>
                  </a:lnTo>
                  <a:lnTo>
                    <a:pt x="56" y="77"/>
                  </a:lnTo>
                  <a:lnTo>
                    <a:pt x="56" y="95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8" y="107"/>
                  </a:lnTo>
                  <a:lnTo>
                    <a:pt x="68" y="117"/>
                  </a:lnTo>
                  <a:lnTo>
                    <a:pt x="68" y="117"/>
                  </a:lnTo>
                  <a:lnTo>
                    <a:pt x="68" y="119"/>
                  </a:lnTo>
                  <a:lnTo>
                    <a:pt x="70" y="119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82" y="125"/>
                  </a:lnTo>
                  <a:lnTo>
                    <a:pt x="82" y="125"/>
                  </a:lnTo>
                  <a:lnTo>
                    <a:pt x="84" y="127"/>
                  </a:lnTo>
                  <a:lnTo>
                    <a:pt x="84" y="127"/>
                  </a:lnTo>
                  <a:lnTo>
                    <a:pt x="88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6" y="121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2" y="127"/>
                  </a:lnTo>
                  <a:lnTo>
                    <a:pt x="106" y="131"/>
                  </a:lnTo>
                  <a:lnTo>
                    <a:pt x="108" y="135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10" y="143"/>
                  </a:lnTo>
                  <a:lnTo>
                    <a:pt x="110" y="145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2" y="153"/>
                  </a:lnTo>
                  <a:lnTo>
                    <a:pt x="114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20" y="155"/>
                  </a:lnTo>
                  <a:lnTo>
                    <a:pt x="120" y="157"/>
                  </a:lnTo>
                  <a:lnTo>
                    <a:pt x="120" y="163"/>
                  </a:lnTo>
                  <a:lnTo>
                    <a:pt x="120" y="163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20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4" y="185"/>
                  </a:lnTo>
                  <a:lnTo>
                    <a:pt x="124" y="193"/>
                  </a:lnTo>
                  <a:lnTo>
                    <a:pt x="130" y="199"/>
                  </a:lnTo>
                  <a:lnTo>
                    <a:pt x="130" y="199"/>
                  </a:lnTo>
                  <a:lnTo>
                    <a:pt x="130" y="203"/>
                  </a:lnTo>
                  <a:lnTo>
                    <a:pt x="130" y="203"/>
                  </a:lnTo>
                  <a:lnTo>
                    <a:pt x="136" y="193"/>
                  </a:lnTo>
                  <a:lnTo>
                    <a:pt x="136" y="193"/>
                  </a:lnTo>
                  <a:lnTo>
                    <a:pt x="140" y="181"/>
                  </a:lnTo>
                  <a:lnTo>
                    <a:pt x="142" y="177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6" y="17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088" y="2030"/>
              <a:ext cx="106" cy="115"/>
            </a:xfrm>
            <a:custGeom>
              <a:avLst/>
              <a:gdLst>
                <a:gd name="T0" fmla="*/ 54 w 106"/>
                <a:gd name="T1" fmla="*/ 113 h 115"/>
                <a:gd name="T2" fmla="*/ 66 w 106"/>
                <a:gd name="T3" fmla="*/ 113 h 115"/>
                <a:gd name="T4" fmla="*/ 70 w 106"/>
                <a:gd name="T5" fmla="*/ 113 h 115"/>
                <a:gd name="T6" fmla="*/ 74 w 106"/>
                <a:gd name="T7" fmla="*/ 107 h 115"/>
                <a:gd name="T8" fmla="*/ 80 w 106"/>
                <a:gd name="T9" fmla="*/ 101 h 115"/>
                <a:gd name="T10" fmla="*/ 80 w 106"/>
                <a:gd name="T11" fmla="*/ 93 h 115"/>
                <a:gd name="T12" fmla="*/ 80 w 106"/>
                <a:gd name="T13" fmla="*/ 91 h 115"/>
                <a:gd name="T14" fmla="*/ 90 w 106"/>
                <a:gd name="T15" fmla="*/ 91 h 115"/>
                <a:gd name="T16" fmla="*/ 94 w 106"/>
                <a:gd name="T17" fmla="*/ 89 h 115"/>
                <a:gd name="T18" fmla="*/ 98 w 106"/>
                <a:gd name="T19" fmla="*/ 87 h 115"/>
                <a:gd name="T20" fmla="*/ 104 w 106"/>
                <a:gd name="T21" fmla="*/ 83 h 115"/>
                <a:gd name="T22" fmla="*/ 98 w 106"/>
                <a:gd name="T23" fmla="*/ 74 h 115"/>
                <a:gd name="T24" fmla="*/ 98 w 106"/>
                <a:gd name="T25" fmla="*/ 74 h 115"/>
                <a:gd name="T26" fmla="*/ 106 w 106"/>
                <a:gd name="T27" fmla="*/ 68 h 115"/>
                <a:gd name="T28" fmla="*/ 96 w 106"/>
                <a:gd name="T29" fmla="*/ 56 h 115"/>
                <a:gd name="T30" fmla="*/ 90 w 106"/>
                <a:gd name="T31" fmla="*/ 44 h 115"/>
                <a:gd name="T32" fmla="*/ 92 w 106"/>
                <a:gd name="T33" fmla="*/ 36 h 115"/>
                <a:gd name="T34" fmla="*/ 90 w 106"/>
                <a:gd name="T35" fmla="*/ 36 h 115"/>
                <a:gd name="T36" fmla="*/ 88 w 106"/>
                <a:gd name="T37" fmla="*/ 28 h 115"/>
                <a:gd name="T38" fmla="*/ 90 w 106"/>
                <a:gd name="T39" fmla="*/ 24 h 115"/>
                <a:gd name="T40" fmla="*/ 92 w 106"/>
                <a:gd name="T41" fmla="*/ 18 h 115"/>
                <a:gd name="T42" fmla="*/ 90 w 106"/>
                <a:gd name="T43" fmla="*/ 14 h 115"/>
                <a:gd name="T44" fmla="*/ 90 w 106"/>
                <a:gd name="T45" fmla="*/ 8 h 115"/>
                <a:gd name="T46" fmla="*/ 88 w 106"/>
                <a:gd name="T47" fmla="*/ 8 h 115"/>
                <a:gd name="T48" fmla="*/ 80 w 106"/>
                <a:gd name="T49" fmla="*/ 6 h 115"/>
                <a:gd name="T50" fmla="*/ 72 w 106"/>
                <a:gd name="T51" fmla="*/ 2 h 115"/>
                <a:gd name="T52" fmla="*/ 64 w 106"/>
                <a:gd name="T53" fmla="*/ 2 h 115"/>
                <a:gd name="T54" fmla="*/ 54 w 106"/>
                <a:gd name="T55" fmla="*/ 0 h 115"/>
                <a:gd name="T56" fmla="*/ 52 w 106"/>
                <a:gd name="T57" fmla="*/ 0 h 115"/>
                <a:gd name="T58" fmla="*/ 50 w 106"/>
                <a:gd name="T59" fmla="*/ 4 h 115"/>
                <a:gd name="T60" fmla="*/ 48 w 106"/>
                <a:gd name="T61" fmla="*/ 8 h 115"/>
                <a:gd name="T62" fmla="*/ 44 w 106"/>
                <a:gd name="T63" fmla="*/ 6 h 115"/>
                <a:gd name="T64" fmla="*/ 34 w 106"/>
                <a:gd name="T65" fmla="*/ 2 h 115"/>
                <a:gd name="T66" fmla="*/ 28 w 106"/>
                <a:gd name="T67" fmla="*/ 2 h 115"/>
                <a:gd name="T68" fmla="*/ 28 w 106"/>
                <a:gd name="T69" fmla="*/ 6 h 115"/>
                <a:gd name="T70" fmla="*/ 28 w 106"/>
                <a:gd name="T71" fmla="*/ 14 h 115"/>
                <a:gd name="T72" fmla="*/ 24 w 106"/>
                <a:gd name="T73" fmla="*/ 18 h 115"/>
                <a:gd name="T74" fmla="*/ 16 w 106"/>
                <a:gd name="T75" fmla="*/ 18 h 115"/>
                <a:gd name="T76" fmla="*/ 8 w 106"/>
                <a:gd name="T77" fmla="*/ 22 h 115"/>
                <a:gd name="T78" fmla="*/ 0 w 106"/>
                <a:gd name="T79" fmla="*/ 26 h 115"/>
                <a:gd name="T80" fmla="*/ 0 w 106"/>
                <a:gd name="T81" fmla="*/ 26 h 115"/>
                <a:gd name="T82" fmla="*/ 2 w 106"/>
                <a:gd name="T83" fmla="*/ 26 h 115"/>
                <a:gd name="T84" fmla="*/ 8 w 106"/>
                <a:gd name="T85" fmla="*/ 26 h 115"/>
                <a:gd name="T86" fmla="*/ 12 w 106"/>
                <a:gd name="T87" fmla="*/ 26 h 115"/>
                <a:gd name="T88" fmla="*/ 22 w 106"/>
                <a:gd name="T89" fmla="*/ 36 h 115"/>
                <a:gd name="T90" fmla="*/ 24 w 106"/>
                <a:gd name="T91" fmla="*/ 40 h 115"/>
                <a:gd name="T92" fmla="*/ 22 w 106"/>
                <a:gd name="T93" fmla="*/ 44 h 115"/>
                <a:gd name="T94" fmla="*/ 22 w 106"/>
                <a:gd name="T95" fmla="*/ 50 h 115"/>
                <a:gd name="T96" fmla="*/ 24 w 106"/>
                <a:gd name="T97" fmla="*/ 54 h 115"/>
                <a:gd name="T98" fmla="*/ 34 w 106"/>
                <a:gd name="T99" fmla="*/ 60 h 115"/>
                <a:gd name="T100" fmla="*/ 36 w 106"/>
                <a:gd name="T101" fmla="*/ 62 h 115"/>
                <a:gd name="T102" fmla="*/ 36 w 106"/>
                <a:gd name="T103" fmla="*/ 70 h 115"/>
                <a:gd name="T104" fmla="*/ 36 w 106"/>
                <a:gd name="T105" fmla="*/ 77 h 115"/>
                <a:gd name="T106" fmla="*/ 42 w 106"/>
                <a:gd name="T107" fmla="*/ 93 h 115"/>
                <a:gd name="T108" fmla="*/ 42 w 106"/>
                <a:gd name="T109" fmla="*/ 99 h 115"/>
                <a:gd name="T110" fmla="*/ 44 w 106"/>
                <a:gd name="T111" fmla="*/ 109 h 115"/>
                <a:gd name="T112" fmla="*/ 48 w 106"/>
                <a:gd name="T113" fmla="*/ 115 h 115"/>
                <a:gd name="T114" fmla="*/ 48 w 106"/>
                <a:gd name="T115" fmla="*/ 115 h 115"/>
                <a:gd name="T116" fmla="*/ 52 w 106"/>
                <a:gd name="T117" fmla="*/ 115 h 115"/>
                <a:gd name="T118" fmla="*/ 54 w 106"/>
                <a:gd name="T119" fmla="*/ 113 h 115"/>
                <a:gd name="T120" fmla="*/ 54 w 106"/>
                <a:gd name="T121" fmla="*/ 113 h 115"/>
                <a:gd name="T122" fmla="*/ 54 w 106"/>
                <a:gd name="T123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15">
                  <a:moveTo>
                    <a:pt x="54" y="113"/>
                  </a:moveTo>
                  <a:lnTo>
                    <a:pt x="54" y="113"/>
                  </a:lnTo>
                  <a:lnTo>
                    <a:pt x="58" y="111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70" y="113"/>
                  </a:lnTo>
                  <a:lnTo>
                    <a:pt x="74" y="113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80" y="91"/>
                  </a:lnTo>
                  <a:lnTo>
                    <a:pt x="82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4" y="89"/>
                  </a:lnTo>
                  <a:lnTo>
                    <a:pt x="96" y="87"/>
                  </a:lnTo>
                  <a:lnTo>
                    <a:pt x="98" y="87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00" y="77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104" y="70"/>
                  </a:lnTo>
                  <a:lnTo>
                    <a:pt x="106" y="68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3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8" y="30"/>
                  </a:lnTo>
                  <a:lnTo>
                    <a:pt x="22" y="36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0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4" y="54"/>
                  </a:lnTo>
                  <a:lnTo>
                    <a:pt x="28" y="56"/>
                  </a:lnTo>
                  <a:lnTo>
                    <a:pt x="34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6"/>
                  </a:lnTo>
                  <a:lnTo>
                    <a:pt x="36" y="70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40" y="87"/>
                  </a:lnTo>
                  <a:lnTo>
                    <a:pt x="42" y="93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107"/>
                  </a:lnTo>
                  <a:lnTo>
                    <a:pt x="44" y="109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140" y="1944"/>
              <a:ext cx="133" cy="100"/>
            </a:xfrm>
            <a:custGeom>
              <a:avLst/>
              <a:gdLst>
                <a:gd name="T0" fmla="*/ 38 w 133"/>
                <a:gd name="T1" fmla="*/ 94 h 100"/>
                <a:gd name="T2" fmla="*/ 44 w 133"/>
                <a:gd name="T3" fmla="*/ 92 h 100"/>
                <a:gd name="T4" fmla="*/ 54 w 133"/>
                <a:gd name="T5" fmla="*/ 88 h 100"/>
                <a:gd name="T6" fmla="*/ 74 w 133"/>
                <a:gd name="T7" fmla="*/ 88 h 100"/>
                <a:gd name="T8" fmla="*/ 80 w 133"/>
                <a:gd name="T9" fmla="*/ 90 h 100"/>
                <a:gd name="T10" fmla="*/ 93 w 133"/>
                <a:gd name="T11" fmla="*/ 100 h 100"/>
                <a:gd name="T12" fmla="*/ 97 w 133"/>
                <a:gd name="T13" fmla="*/ 94 h 100"/>
                <a:gd name="T14" fmla="*/ 101 w 133"/>
                <a:gd name="T15" fmla="*/ 92 h 100"/>
                <a:gd name="T16" fmla="*/ 109 w 133"/>
                <a:gd name="T17" fmla="*/ 94 h 100"/>
                <a:gd name="T18" fmla="*/ 119 w 133"/>
                <a:gd name="T19" fmla="*/ 92 h 100"/>
                <a:gd name="T20" fmla="*/ 123 w 133"/>
                <a:gd name="T21" fmla="*/ 90 h 100"/>
                <a:gd name="T22" fmla="*/ 123 w 133"/>
                <a:gd name="T23" fmla="*/ 86 h 100"/>
                <a:gd name="T24" fmla="*/ 133 w 133"/>
                <a:gd name="T25" fmla="*/ 74 h 100"/>
                <a:gd name="T26" fmla="*/ 133 w 133"/>
                <a:gd name="T27" fmla="*/ 66 h 100"/>
                <a:gd name="T28" fmla="*/ 133 w 133"/>
                <a:gd name="T29" fmla="*/ 66 h 100"/>
                <a:gd name="T30" fmla="*/ 131 w 133"/>
                <a:gd name="T31" fmla="*/ 58 h 100"/>
                <a:gd name="T32" fmla="*/ 129 w 133"/>
                <a:gd name="T33" fmla="*/ 54 h 100"/>
                <a:gd name="T34" fmla="*/ 115 w 133"/>
                <a:gd name="T35" fmla="*/ 44 h 100"/>
                <a:gd name="T36" fmla="*/ 111 w 133"/>
                <a:gd name="T37" fmla="*/ 36 h 100"/>
                <a:gd name="T38" fmla="*/ 105 w 133"/>
                <a:gd name="T39" fmla="*/ 26 h 100"/>
                <a:gd name="T40" fmla="*/ 103 w 133"/>
                <a:gd name="T41" fmla="*/ 24 h 100"/>
                <a:gd name="T42" fmla="*/ 99 w 133"/>
                <a:gd name="T43" fmla="*/ 26 h 100"/>
                <a:gd name="T44" fmla="*/ 80 w 133"/>
                <a:gd name="T45" fmla="*/ 24 h 100"/>
                <a:gd name="T46" fmla="*/ 70 w 133"/>
                <a:gd name="T47" fmla="*/ 26 h 100"/>
                <a:gd name="T48" fmla="*/ 66 w 133"/>
                <a:gd name="T49" fmla="*/ 26 h 100"/>
                <a:gd name="T50" fmla="*/ 62 w 133"/>
                <a:gd name="T51" fmla="*/ 18 h 100"/>
                <a:gd name="T52" fmla="*/ 54 w 133"/>
                <a:gd name="T53" fmla="*/ 22 h 100"/>
                <a:gd name="T54" fmla="*/ 46 w 133"/>
                <a:gd name="T55" fmla="*/ 18 h 100"/>
                <a:gd name="T56" fmla="*/ 40 w 133"/>
                <a:gd name="T57" fmla="*/ 4 h 100"/>
                <a:gd name="T58" fmla="*/ 32 w 133"/>
                <a:gd name="T59" fmla="*/ 2 h 100"/>
                <a:gd name="T60" fmla="*/ 28 w 133"/>
                <a:gd name="T61" fmla="*/ 10 h 100"/>
                <a:gd name="T62" fmla="*/ 28 w 133"/>
                <a:gd name="T63" fmla="*/ 12 h 100"/>
                <a:gd name="T64" fmla="*/ 14 w 133"/>
                <a:gd name="T65" fmla="*/ 12 h 100"/>
                <a:gd name="T66" fmla="*/ 8 w 133"/>
                <a:gd name="T67" fmla="*/ 12 h 100"/>
                <a:gd name="T68" fmla="*/ 12 w 133"/>
                <a:gd name="T69" fmla="*/ 16 h 100"/>
                <a:gd name="T70" fmla="*/ 10 w 133"/>
                <a:gd name="T71" fmla="*/ 26 h 100"/>
                <a:gd name="T72" fmla="*/ 10 w 133"/>
                <a:gd name="T73" fmla="*/ 32 h 100"/>
                <a:gd name="T74" fmla="*/ 14 w 133"/>
                <a:gd name="T75" fmla="*/ 44 h 100"/>
                <a:gd name="T76" fmla="*/ 10 w 133"/>
                <a:gd name="T77" fmla="*/ 56 h 100"/>
                <a:gd name="T78" fmla="*/ 0 w 133"/>
                <a:gd name="T79" fmla="*/ 64 h 100"/>
                <a:gd name="T80" fmla="*/ 0 w 133"/>
                <a:gd name="T81" fmla="*/ 74 h 100"/>
                <a:gd name="T82" fmla="*/ 6 w 133"/>
                <a:gd name="T83" fmla="*/ 82 h 100"/>
                <a:gd name="T84" fmla="*/ 2 w 133"/>
                <a:gd name="T85" fmla="*/ 86 h 100"/>
                <a:gd name="T86" fmla="*/ 20 w 133"/>
                <a:gd name="T87" fmla="*/ 88 h 100"/>
                <a:gd name="T88" fmla="*/ 28 w 133"/>
                <a:gd name="T89" fmla="*/ 92 h 100"/>
                <a:gd name="T90" fmla="*/ 36 w 133"/>
                <a:gd name="T91" fmla="*/ 94 h 100"/>
                <a:gd name="T92" fmla="*/ 36 w 133"/>
                <a:gd name="T93" fmla="*/ 9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00">
                  <a:moveTo>
                    <a:pt x="36" y="94"/>
                  </a:moveTo>
                  <a:lnTo>
                    <a:pt x="36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6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66" y="88"/>
                  </a:lnTo>
                  <a:lnTo>
                    <a:pt x="74" y="88"/>
                  </a:lnTo>
                  <a:lnTo>
                    <a:pt x="78" y="88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7" y="96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7" y="94"/>
                  </a:lnTo>
                  <a:lnTo>
                    <a:pt x="99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3" y="92"/>
                  </a:lnTo>
                  <a:lnTo>
                    <a:pt x="105" y="94"/>
                  </a:lnTo>
                  <a:lnTo>
                    <a:pt x="109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9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88"/>
                  </a:lnTo>
                  <a:lnTo>
                    <a:pt x="123" y="86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58"/>
                  </a:lnTo>
                  <a:lnTo>
                    <a:pt x="131" y="56"/>
                  </a:lnTo>
                  <a:lnTo>
                    <a:pt x="131" y="54"/>
                  </a:lnTo>
                  <a:lnTo>
                    <a:pt x="129" y="54"/>
                  </a:lnTo>
                  <a:lnTo>
                    <a:pt x="129" y="54"/>
                  </a:lnTo>
                  <a:lnTo>
                    <a:pt x="121" y="48"/>
                  </a:lnTo>
                  <a:lnTo>
                    <a:pt x="115" y="44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111" y="36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105" y="26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6"/>
                  </a:lnTo>
                  <a:lnTo>
                    <a:pt x="99" y="26"/>
                  </a:lnTo>
                  <a:lnTo>
                    <a:pt x="89" y="26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8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0" y="56"/>
                  </a:lnTo>
                  <a:lnTo>
                    <a:pt x="6" y="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2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8" y="92"/>
                  </a:lnTo>
                  <a:lnTo>
                    <a:pt x="34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198" y="2167"/>
              <a:ext cx="121" cy="128"/>
            </a:xfrm>
            <a:custGeom>
              <a:avLst/>
              <a:gdLst>
                <a:gd name="T0" fmla="*/ 95 w 121"/>
                <a:gd name="T1" fmla="*/ 112 h 128"/>
                <a:gd name="T2" fmla="*/ 95 w 121"/>
                <a:gd name="T3" fmla="*/ 108 h 128"/>
                <a:gd name="T4" fmla="*/ 99 w 121"/>
                <a:gd name="T5" fmla="*/ 72 h 128"/>
                <a:gd name="T6" fmla="*/ 103 w 121"/>
                <a:gd name="T7" fmla="*/ 60 h 128"/>
                <a:gd name="T8" fmla="*/ 109 w 121"/>
                <a:gd name="T9" fmla="*/ 54 h 128"/>
                <a:gd name="T10" fmla="*/ 107 w 121"/>
                <a:gd name="T11" fmla="*/ 48 h 128"/>
                <a:gd name="T12" fmla="*/ 113 w 121"/>
                <a:gd name="T13" fmla="*/ 42 h 128"/>
                <a:gd name="T14" fmla="*/ 117 w 121"/>
                <a:gd name="T15" fmla="*/ 36 h 128"/>
                <a:gd name="T16" fmla="*/ 121 w 121"/>
                <a:gd name="T17" fmla="*/ 38 h 128"/>
                <a:gd name="T18" fmla="*/ 115 w 121"/>
                <a:gd name="T19" fmla="*/ 30 h 128"/>
                <a:gd name="T20" fmla="*/ 103 w 121"/>
                <a:gd name="T21" fmla="*/ 20 h 128"/>
                <a:gd name="T22" fmla="*/ 99 w 121"/>
                <a:gd name="T23" fmla="*/ 20 h 128"/>
                <a:gd name="T24" fmla="*/ 91 w 121"/>
                <a:gd name="T25" fmla="*/ 24 h 128"/>
                <a:gd name="T26" fmla="*/ 89 w 121"/>
                <a:gd name="T27" fmla="*/ 24 h 128"/>
                <a:gd name="T28" fmla="*/ 85 w 121"/>
                <a:gd name="T29" fmla="*/ 22 h 128"/>
                <a:gd name="T30" fmla="*/ 85 w 121"/>
                <a:gd name="T31" fmla="*/ 16 h 128"/>
                <a:gd name="T32" fmla="*/ 85 w 121"/>
                <a:gd name="T33" fmla="*/ 14 h 128"/>
                <a:gd name="T34" fmla="*/ 79 w 121"/>
                <a:gd name="T35" fmla="*/ 8 h 128"/>
                <a:gd name="T36" fmla="*/ 73 w 121"/>
                <a:gd name="T37" fmla="*/ 4 h 128"/>
                <a:gd name="T38" fmla="*/ 63 w 121"/>
                <a:gd name="T39" fmla="*/ 2 h 128"/>
                <a:gd name="T40" fmla="*/ 53 w 121"/>
                <a:gd name="T41" fmla="*/ 0 h 128"/>
                <a:gd name="T42" fmla="*/ 31 w 121"/>
                <a:gd name="T43" fmla="*/ 16 h 128"/>
                <a:gd name="T44" fmla="*/ 22 w 121"/>
                <a:gd name="T45" fmla="*/ 22 h 128"/>
                <a:gd name="T46" fmla="*/ 20 w 121"/>
                <a:gd name="T47" fmla="*/ 30 h 128"/>
                <a:gd name="T48" fmla="*/ 18 w 121"/>
                <a:gd name="T49" fmla="*/ 46 h 128"/>
                <a:gd name="T50" fmla="*/ 18 w 121"/>
                <a:gd name="T51" fmla="*/ 50 h 128"/>
                <a:gd name="T52" fmla="*/ 18 w 121"/>
                <a:gd name="T53" fmla="*/ 56 h 128"/>
                <a:gd name="T54" fmla="*/ 16 w 121"/>
                <a:gd name="T55" fmla="*/ 56 h 128"/>
                <a:gd name="T56" fmla="*/ 2 w 121"/>
                <a:gd name="T57" fmla="*/ 64 h 128"/>
                <a:gd name="T58" fmla="*/ 6 w 121"/>
                <a:gd name="T59" fmla="*/ 72 h 128"/>
                <a:gd name="T60" fmla="*/ 8 w 121"/>
                <a:gd name="T61" fmla="*/ 86 h 128"/>
                <a:gd name="T62" fmla="*/ 12 w 121"/>
                <a:gd name="T63" fmla="*/ 94 h 128"/>
                <a:gd name="T64" fmla="*/ 18 w 121"/>
                <a:gd name="T65" fmla="*/ 100 h 128"/>
                <a:gd name="T66" fmla="*/ 20 w 121"/>
                <a:gd name="T67" fmla="*/ 108 h 128"/>
                <a:gd name="T68" fmla="*/ 22 w 121"/>
                <a:gd name="T69" fmla="*/ 114 h 128"/>
                <a:gd name="T70" fmla="*/ 26 w 121"/>
                <a:gd name="T71" fmla="*/ 118 h 128"/>
                <a:gd name="T72" fmla="*/ 28 w 121"/>
                <a:gd name="T73" fmla="*/ 122 h 128"/>
                <a:gd name="T74" fmla="*/ 31 w 121"/>
                <a:gd name="T75" fmla="*/ 124 h 128"/>
                <a:gd name="T76" fmla="*/ 39 w 121"/>
                <a:gd name="T77" fmla="*/ 128 h 128"/>
                <a:gd name="T78" fmla="*/ 47 w 121"/>
                <a:gd name="T79" fmla="*/ 124 h 128"/>
                <a:gd name="T80" fmla="*/ 65 w 121"/>
                <a:gd name="T81" fmla="*/ 116 h 128"/>
                <a:gd name="T82" fmla="*/ 73 w 121"/>
                <a:gd name="T83" fmla="*/ 114 h 128"/>
                <a:gd name="T84" fmla="*/ 79 w 121"/>
                <a:gd name="T85" fmla="*/ 114 h 128"/>
                <a:gd name="T86" fmla="*/ 89 w 121"/>
                <a:gd name="T87" fmla="*/ 110 h 128"/>
                <a:gd name="T88" fmla="*/ 91 w 121"/>
                <a:gd name="T89" fmla="*/ 110 h 128"/>
                <a:gd name="T90" fmla="*/ 95 w 121"/>
                <a:gd name="T91" fmla="*/ 112 h 128"/>
                <a:gd name="T92" fmla="*/ 95 w 121"/>
                <a:gd name="T93" fmla="*/ 112 h 128"/>
                <a:gd name="T94" fmla="*/ 95 w 121"/>
                <a:gd name="T9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1" h="128">
                  <a:moveTo>
                    <a:pt x="95" y="112"/>
                  </a:moveTo>
                  <a:lnTo>
                    <a:pt x="95" y="112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3" y="64"/>
                  </a:lnTo>
                  <a:lnTo>
                    <a:pt x="103" y="60"/>
                  </a:lnTo>
                  <a:lnTo>
                    <a:pt x="103" y="60"/>
                  </a:lnTo>
                  <a:lnTo>
                    <a:pt x="109" y="54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9" y="46"/>
                  </a:lnTo>
                  <a:lnTo>
                    <a:pt x="113" y="42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15" y="30"/>
                  </a:lnTo>
                  <a:lnTo>
                    <a:pt x="109" y="22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99" y="20"/>
                  </a:lnTo>
                  <a:lnTo>
                    <a:pt x="97" y="22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89" y="24"/>
                  </a:lnTo>
                  <a:lnTo>
                    <a:pt x="87" y="24"/>
                  </a:lnTo>
                  <a:lnTo>
                    <a:pt x="85" y="22"/>
                  </a:lnTo>
                  <a:lnTo>
                    <a:pt x="81" y="18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79" y="8"/>
                  </a:lnTo>
                  <a:lnTo>
                    <a:pt x="75" y="6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5" y="10"/>
                  </a:lnTo>
                  <a:lnTo>
                    <a:pt x="31" y="16"/>
                  </a:lnTo>
                  <a:lnTo>
                    <a:pt x="28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30"/>
                  </a:lnTo>
                  <a:lnTo>
                    <a:pt x="18" y="38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6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0" y="82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8" y="100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0" y="112"/>
                  </a:lnTo>
                  <a:lnTo>
                    <a:pt x="22" y="114"/>
                  </a:lnTo>
                  <a:lnTo>
                    <a:pt x="24" y="114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8" y="122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3" y="128"/>
                  </a:lnTo>
                  <a:lnTo>
                    <a:pt x="39" y="128"/>
                  </a:lnTo>
                  <a:lnTo>
                    <a:pt x="39" y="128"/>
                  </a:lnTo>
                  <a:lnTo>
                    <a:pt x="47" y="124"/>
                  </a:lnTo>
                  <a:lnTo>
                    <a:pt x="55" y="120"/>
                  </a:lnTo>
                  <a:lnTo>
                    <a:pt x="65" y="116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9" y="114"/>
                  </a:lnTo>
                  <a:lnTo>
                    <a:pt x="79" y="114"/>
                  </a:lnTo>
                  <a:lnTo>
                    <a:pt x="85" y="112"/>
                  </a:lnTo>
                  <a:lnTo>
                    <a:pt x="89" y="110"/>
                  </a:lnTo>
                  <a:lnTo>
                    <a:pt x="89" y="110"/>
                  </a:lnTo>
                  <a:lnTo>
                    <a:pt x="91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249" y="1719"/>
              <a:ext cx="178" cy="161"/>
            </a:xfrm>
            <a:custGeom>
              <a:avLst/>
              <a:gdLst>
                <a:gd name="T0" fmla="*/ 34 w 178"/>
                <a:gd name="T1" fmla="*/ 104 h 161"/>
                <a:gd name="T2" fmla="*/ 48 w 178"/>
                <a:gd name="T3" fmla="*/ 108 h 161"/>
                <a:gd name="T4" fmla="*/ 66 w 178"/>
                <a:gd name="T5" fmla="*/ 116 h 161"/>
                <a:gd name="T6" fmla="*/ 70 w 178"/>
                <a:gd name="T7" fmla="*/ 122 h 161"/>
                <a:gd name="T8" fmla="*/ 76 w 178"/>
                <a:gd name="T9" fmla="*/ 120 h 161"/>
                <a:gd name="T10" fmla="*/ 96 w 178"/>
                <a:gd name="T11" fmla="*/ 116 h 161"/>
                <a:gd name="T12" fmla="*/ 104 w 178"/>
                <a:gd name="T13" fmla="*/ 116 h 161"/>
                <a:gd name="T14" fmla="*/ 110 w 178"/>
                <a:gd name="T15" fmla="*/ 114 h 161"/>
                <a:gd name="T16" fmla="*/ 118 w 178"/>
                <a:gd name="T17" fmla="*/ 124 h 161"/>
                <a:gd name="T18" fmla="*/ 124 w 178"/>
                <a:gd name="T19" fmla="*/ 134 h 161"/>
                <a:gd name="T20" fmla="*/ 130 w 178"/>
                <a:gd name="T21" fmla="*/ 138 h 161"/>
                <a:gd name="T22" fmla="*/ 134 w 178"/>
                <a:gd name="T23" fmla="*/ 144 h 161"/>
                <a:gd name="T24" fmla="*/ 152 w 178"/>
                <a:gd name="T25" fmla="*/ 150 h 161"/>
                <a:gd name="T26" fmla="*/ 160 w 178"/>
                <a:gd name="T27" fmla="*/ 155 h 161"/>
                <a:gd name="T28" fmla="*/ 174 w 178"/>
                <a:gd name="T29" fmla="*/ 161 h 161"/>
                <a:gd name="T30" fmla="*/ 178 w 178"/>
                <a:gd name="T31" fmla="*/ 159 h 161"/>
                <a:gd name="T32" fmla="*/ 176 w 178"/>
                <a:gd name="T33" fmla="*/ 146 h 161"/>
                <a:gd name="T34" fmla="*/ 172 w 178"/>
                <a:gd name="T35" fmla="*/ 132 h 161"/>
                <a:gd name="T36" fmla="*/ 166 w 178"/>
                <a:gd name="T37" fmla="*/ 126 h 161"/>
                <a:gd name="T38" fmla="*/ 170 w 178"/>
                <a:gd name="T39" fmla="*/ 114 h 161"/>
                <a:gd name="T40" fmla="*/ 172 w 178"/>
                <a:gd name="T41" fmla="*/ 100 h 161"/>
                <a:gd name="T42" fmla="*/ 164 w 178"/>
                <a:gd name="T43" fmla="*/ 86 h 161"/>
                <a:gd name="T44" fmla="*/ 166 w 178"/>
                <a:gd name="T45" fmla="*/ 76 h 161"/>
                <a:gd name="T46" fmla="*/ 166 w 178"/>
                <a:gd name="T47" fmla="*/ 68 h 161"/>
                <a:gd name="T48" fmla="*/ 160 w 178"/>
                <a:gd name="T49" fmla="*/ 64 h 161"/>
                <a:gd name="T50" fmla="*/ 156 w 178"/>
                <a:gd name="T51" fmla="*/ 54 h 161"/>
                <a:gd name="T52" fmla="*/ 148 w 178"/>
                <a:gd name="T53" fmla="*/ 54 h 161"/>
                <a:gd name="T54" fmla="*/ 138 w 178"/>
                <a:gd name="T55" fmla="*/ 56 h 161"/>
                <a:gd name="T56" fmla="*/ 138 w 178"/>
                <a:gd name="T57" fmla="*/ 40 h 161"/>
                <a:gd name="T58" fmla="*/ 138 w 178"/>
                <a:gd name="T59" fmla="*/ 30 h 161"/>
                <a:gd name="T60" fmla="*/ 132 w 178"/>
                <a:gd name="T61" fmla="*/ 18 h 161"/>
                <a:gd name="T62" fmla="*/ 124 w 178"/>
                <a:gd name="T63" fmla="*/ 22 h 161"/>
                <a:gd name="T64" fmla="*/ 112 w 178"/>
                <a:gd name="T65" fmla="*/ 18 h 161"/>
                <a:gd name="T66" fmla="*/ 106 w 178"/>
                <a:gd name="T67" fmla="*/ 14 h 161"/>
                <a:gd name="T68" fmla="*/ 94 w 178"/>
                <a:gd name="T69" fmla="*/ 14 h 161"/>
                <a:gd name="T70" fmla="*/ 84 w 178"/>
                <a:gd name="T71" fmla="*/ 6 h 161"/>
                <a:gd name="T72" fmla="*/ 82 w 178"/>
                <a:gd name="T73" fmla="*/ 0 h 161"/>
                <a:gd name="T74" fmla="*/ 72 w 178"/>
                <a:gd name="T75" fmla="*/ 4 h 161"/>
                <a:gd name="T76" fmla="*/ 68 w 178"/>
                <a:gd name="T77" fmla="*/ 8 h 161"/>
                <a:gd name="T78" fmla="*/ 62 w 178"/>
                <a:gd name="T79" fmla="*/ 6 h 161"/>
                <a:gd name="T80" fmla="*/ 58 w 178"/>
                <a:gd name="T81" fmla="*/ 4 h 161"/>
                <a:gd name="T82" fmla="*/ 46 w 178"/>
                <a:gd name="T83" fmla="*/ 4 h 161"/>
                <a:gd name="T84" fmla="*/ 40 w 178"/>
                <a:gd name="T85" fmla="*/ 6 h 161"/>
                <a:gd name="T86" fmla="*/ 40 w 178"/>
                <a:gd name="T87" fmla="*/ 14 h 161"/>
                <a:gd name="T88" fmla="*/ 40 w 178"/>
                <a:gd name="T89" fmla="*/ 24 h 161"/>
                <a:gd name="T90" fmla="*/ 42 w 178"/>
                <a:gd name="T91" fmla="*/ 32 h 161"/>
                <a:gd name="T92" fmla="*/ 38 w 178"/>
                <a:gd name="T93" fmla="*/ 40 h 161"/>
                <a:gd name="T94" fmla="*/ 28 w 178"/>
                <a:gd name="T95" fmla="*/ 50 h 161"/>
                <a:gd name="T96" fmla="*/ 22 w 178"/>
                <a:gd name="T97" fmla="*/ 46 h 161"/>
                <a:gd name="T98" fmla="*/ 18 w 178"/>
                <a:gd name="T99" fmla="*/ 50 h 161"/>
                <a:gd name="T100" fmla="*/ 14 w 178"/>
                <a:gd name="T101" fmla="*/ 58 h 161"/>
                <a:gd name="T102" fmla="*/ 12 w 178"/>
                <a:gd name="T103" fmla="*/ 60 h 161"/>
                <a:gd name="T104" fmla="*/ 2 w 178"/>
                <a:gd name="T105" fmla="*/ 62 h 161"/>
                <a:gd name="T106" fmla="*/ 0 w 178"/>
                <a:gd name="T107" fmla="*/ 70 h 161"/>
                <a:gd name="T108" fmla="*/ 2 w 178"/>
                <a:gd name="T109" fmla="*/ 76 h 161"/>
                <a:gd name="T110" fmla="*/ 6 w 178"/>
                <a:gd name="T111" fmla="*/ 82 h 161"/>
                <a:gd name="T112" fmla="*/ 26 w 178"/>
                <a:gd name="T113" fmla="*/ 100 h 161"/>
                <a:gd name="T114" fmla="*/ 26 w 178"/>
                <a:gd name="T115" fmla="*/ 10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" h="161">
                  <a:moveTo>
                    <a:pt x="26" y="100"/>
                  </a:moveTo>
                  <a:lnTo>
                    <a:pt x="26" y="100"/>
                  </a:lnTo>
                  <a:lnTo>
                    <a:pt x="34" y="104"/>
                  </a:lnTo>
                  <a:lnTo>
                    <a:pt x="38" y="106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56" y="112"/>
                  </a:lnTo>
                  <a:lnTo>
                    <a:pt x="60" y="112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8" y="122"/>
                  </a:lnTo>
                  <a:lnTo>
                    <a:pt x="70" y="122"/>
                  </a:lnTo>
                  <a:lnTo>
                    <a:pt x="74" y="122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4" y="116"/>
                  </a:lnTo>
                  <a:lnTo>
                    <a:pt x="88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102" y="116"/>
                  </a:lnTo>
                  <a:lnTo>
                    <a:pt x="104" y="116"/>
                  </a:lnTo>
                  <a:lnTo>
                    <a:pt x="106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4" y="116"/>
                  </a:lnTo>
                  <a:lnTo>
                    <a:pt x="116" y="116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20" y="132"/>
                  </a:lnTo>
                  <a:lnTo>
                    <a:pt x="124" y="134"/>
                  </a:lnTo>
                  <a:lnTo>
                    <a:pt x="126" y="138"/>
                  </a:lnTo>
                  <a:lnTo>
                    <a:pt x="126" y="138"/>
                  </a:lnTo>
                  <a:lnTo>
                    <a:pt x="130" y="138"/>
                  </a:lnTo>
                  <a:lnTo>
                    <a:pt x="132" y="142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8" y="146"/>
                  </a:lnTo>
                  <a:lnTo>
                    <a:pt x="142" y="148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6" y="152"/>
                  </a:lnTo>
                  <a:lnTo>
                    <a:pt x="160" y="155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76" y="159"/>
                  </a:lnTo>
                  <a:lnTo>
                    <a:pt x="178" y="159"/>
                  </a:lnTo>
                  <a:lnTo>
                    <a:pt x="178" y="155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38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66" y="126"/>
                  </a:lnTo>
                  <a:lnTo>
                    <a:pt x="166" y="122"/>
                  </a:lnTo>
                  <a:lnTo>
                    <a:pt x="166" y="122"/>
                  </a:lnTo>
                  <a:lnTo>
                    <a:pt x="170" y="114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2" y="100"/>
                  </a:lnTo>
                  <a:lnTo>
                    <a:pt x="170" y="90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2" y="84"/>
                  </a:lnTo>
                  <a:lnTo>
                    <a:pt x="164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0"/>
                  </a:lnTo>
                  <a:lnTo>
                    <a:pt x="166" y="68"/>
                  </a:lnTo>
                  <a:lnTo>
                    <a:pt x="164" y="66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58"/>
                  </a:lnTo>
                  <a:lnTo>
                    <a:pt x="156" y="54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48" y="54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8" y="54"/>
                  </a:lnTo>
                  <a:lnTo>
                    <a:pt x="138" y="52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8" y="36"/>
                  </a:lnTo>
                  <a:lnTo>
                    <a:pt x="138" y="30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0" y="24"/>
                  </a:lnTo>
                  <a:lnTo>
                    <a:pt x="116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0" y="16"/>
                  </a:lnTo>
                  <a:lnTo>
                    <a:pt x="106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0" y="14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2" y="4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4" y="8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456" y="2215"/>
              <a:ext cx="96" cy="86"/>
            </a:xfrm>
            <a:custGeom>
              <a:avLst/>
              <a:gdLst>
                <a:gd name="T0" fmla="*/ 92 w 96"/>
                <a:gd name="T1" fmla="*/ 42 h 86"/>
                <a:gd name="T2" fmla="*/ 92 w 96"/>
                <a:gd name="T3" fmla="*/ 34 h 86"/>
                <a:gd name="T4" fmla="*/ 92 w 96"/>
                <a:gd name="T5" fmla="*/ 28 h 86"/>
                <a:gd name="T6" fmla="*/ 88 w 96"/>
                <a:gd name="T7" fmla="*/ 24 h 86"/>
                <a:gd name="T8" fmla="*/ 88 w 96"/>
                <a:gd name="T9" fmla="*/ 18 h 86"/>
                <a:gd name="T10" fmla="*/ 90 w 96"/>
                <a:gd name="T11" fmla="*/ 16 h 86"/>
                <a:gd name="T12" fmla="*/ 86 w 96"/>
                <a:gd name="T13" fmla="*/ 12 h 86"/>
                <a:gd name="T14" fmla="*/ 80 w 96"/>
                <a:gd name="T15" fmla="*/ 8 h 86"/>
                <a:gd name="T16" fmla="*/ 68 w 96"/>
                <a:gd name="T17" fmla="*/ 6 h 86"/>
                <a:gd name="T18" fmla="*/ 62 w 96"/>
                <a:gd name="T19" fmla="*/ 4 h 86"/>
                <a:gd name="T20" fmla="*/ 54 w 96"/>
                <a:gd name="T21" fmla="*/ 0 h 86"/>
                <a:gd name="T22" fmla="*/ 48 w 96"/>
                <a:gd name="T23" fmla="*/ 4 h 86"/>
                <a:gd name="T24" fmla="*/ 42 w 96"/>
                <a:gd name="T25" fmla="*/ 6 h 86"/>
                <a:gd name="T26" fmla="*/ 34 w 96"/>
                <a:gd name="T27" fmla="*/ 8 h 86"/>
                <a:gd name="T28" fmla="*/ 32 w 96"/>
                <a:gd name="T29" fmla="*/ 12 h 86"/>
                <a:gd name="T30" fmla="*/ 28 w 96"/>
                <a:gd name="T31" fmla="*/ 20 h 86"/>
                <a:gd name="T32" fmla="*/ 32 w 96"/>
                <a:gd name="T33" fmla="*/ 26 h 86"/>
                <a:gd name="T34" fmla="*/ 32 w 96"/>
                <a:gd name="T35" fmla="*/ 28 h 86"/>
                <a:gd name="T36" fmla="*/ 32 w 96"/>
                <a:gd name="T37" fmla="*/ 28 h 86"/>
                <a:gd name="T38" fmla="*/ 22 w 96"/>
                <a:gd name="T39" fmla="*/ 30 h 86"/>
                <a:gd name="T40" fmla="*/ 20 w 96"/>
                <a:gd name="T41" fmla="*/ 30 h 86"/>
                <a:gd name="T42" fmla="*/ 16 w 96"/>
                <a:gd name="T43" fmla="*/ 30 h 86"/>
                <a:gd name="T44" fmla="*/ 12 w 96"/>
                <a:gd name="T45" fmla="*/ 34 h 86"/>
                <a:gd name="T46" fmla="*/ 8 w 96"/>
                <a:gd name="T47" fmla="*/ 46 h 86"/>
                <a:gd name="T48" fmla="*/ 0 w 96"/>
                <a:gd name="T49" fmla="*/ 64 h 86"/>
                <a:gd name="T50" fmla="*/ 18 w 96"/>
                <a:gd name="T51" fmla="*/ 86 h 86"/>
                <a:gd name="T52" fmla="*/ 32 w 96"/>
                <a:gd name="T53" fmla="*/ 80 h 86"/>
                <a:gd name="T54" fmla="*/ 58 w 96"/>
                <a:gd name="T55" fmla="*/ 82 h 86"/>
                <a:gd name="T56" fmla="*/ 66 w 96"/>
                <a:gd name="T57" fmla="*/ 64 h 86"/>
                <a:gd name="T58" fmla="*/ 88 w 96"/>
                <a:gd name="T59" fmla="*/ 58 h 86"/>
                <a:gd name="T60" fmla="*/ 96 w 96"/>
                <a:gd name="T61" fmla="*/ 60 h 86"/>
                <a:gd name="T62" fmla="*/ 94 w 96"/>
                <a:gd name="T63" fmla="*/ 52 h 86"/>
                <a:gd name="T64" fmla="*/ 92 w 96"/>
                <a:gd name="T65" fmla="*/ 44 h 86"/>
                <a:gd name="T66" fmla="*/ 92 w 96"/>
                <a:gd name="T67" fmla="*/ 42 h 86"/>
                <a:gd name="T68" fmla="*/ 92 w 96"/>
                <a:gd name="T69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86">
                  <a:moveTo>
                    <a:pt x="92" y="42"/>
                  </a:moveTo>
                  <a:lnTo>
                    <a:pt x="92" y="42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6" y="1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2" y="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4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66"/>
                  </a:lnTo>
                  <a:lnTo>
                    <a:pt x="18" y="86"/>
                  </a:lnTo>
                  <a:lnTo>
                    <a:pt x="20" y="84"/>
                  </a:lnTo>
                  <a:lnTo>
                    <a:pt x="32" y="80"/>
                  </a:lnTo>
                  <a:lnTo>
                    <a:pt x="38" y="86"/>
                  </a:lnTo>
                  <a:lnTo>
                    <a:pt x="58" y="82"/>
                  </a:lnTo>
                  <a:lnTo>
                    <a:pt x="50" y="66"/>
                  </a:lnTo>
                  <a:lnTo>
                    <a:pt x="66" y="64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2" y="48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391" y="2014"/>
              <a:ext cx="113" cy="103"/>
            </a:xfrm>
            <a:custGeom>
              <a:avLst/>
              <a:gdLst>
                <a:gd name="T0" fmla="*/ 61 w 113"/>
                <a:gd name="T1" fmla="*/ 103 h 103"/>
                <a:gd name="T2" fmla="*/ 65 w 113"/>
                <a:gd name="T3" fmla="*/ 103 h 103"/>
                <a:gd name="T4" fmla="*/ 69 w 113"/>
                <a:gd name="T5" fmla="*/ 99 h 103"/>
                <a:gd name="T6" fmla="*/ 73 w 113"/>
                <a:gd name="T7" fmla="*/ 93 h 103"/>
                <a:gd name="T8" fmla="*/ 79 w 113"/>
                <a:gd name="T9" fmla="*/ 91 h 103"/>
                <a:gd name="T10" fmla="*/ 85 w 113"/>
                <a:gd name="T11" fmla="*/ 91 h 103"/>
                <a:gd name="T12" fmla="*/ 91 w 113"/>
                <a:gd name="T13" fmla="*/ 90 h 103"/>
                <a:gd name="T14" fmla="*/ 103 w 113"/>
                <a:gd name="T15" fmla="*/ 72 h 103"/>
                <a:gd name="T16" fmla="*/ 103 w 113"/>
                <a:gd name="T17" fmla="*/ 70 h 103"/>
                <a:gd name="T18" fmla="*/ 107 w 113"/>
                <a:gd name="T19" fmla="*/ 64 h 103"/>
                <a:gd name="T20" fmla="*/ 113 w 113"/>
                <a:gd name="T21" fmla="*/ 60 h 103"/>
                <a:gd name="T22" fmla="*/ 113 w 113"/>
                <a:gd name="T23" fmla="*/ 56 h 103"/>
                <a:gd name="T24" fmla="*/ 107 w 113"/>
                <a:gd name="T25" fmla="*/ 52 h 103"/>
                <a:gd name="T26" fmla="*/ 103 w 113"/>
                <a:gd name="T27" fmla="*/ 46 h 103"/>
                <a:gd name="T28" fmla="*/ 99 w 113"/>
                <a:gd name="T29" fmla="*/ 44 h 103"/>
                <a:gd name="T30" fmla="*/ 91 w 113"/>
                <a:gd name="T31" fmla="*/ 30 h 103"/>
                <a:gd name="T32" fmla="*/ 91 w 113"/>
                <a:gd name="T33" fmla="*/ 30 h 103"/>
                <a:gd name="T34" fmla="*/ 87 w 113"/>
                <a:gd name="T35" fmla="*/ 30 h 103"/>
                <a:gd name="T36" fmla="*/ 77 w 113"/>
                <a:gd name="T37" fmla="*/ 36 h 103"/>
                <a:gd name="T38" fmla="*/ 75 w 113"/>
                <a:gd name="T39" fmla="*/ 34 h 103"/>
                <a:gd name="T40" fmla="*/ 63 w 113"/>
                <a:gd name="T41" fmla="*/ 26 h 103"/>
                <a:gd name="T42" fmla="*/ 56 w 113"/>
                <a:gd name="T43" fmla="*/ 18 h 103"/>
                <a:gd name="T44" fmla="*/ 54 w 113"/>
                <a:gd name="T45" fmla="*/ 16 h 103"/>
                <a:gd name="T46" fmla="*/ 52 w 113"/>
                <a:gd name="T47" fmla="*/ 12 h 103"/>
                <a:gd name="T48" fmla="*/ 44 w 113"/>
                <a:gd name="T49" fmla="*/ 12 h 103"/>
                <a:gd name="T50" fmla="*/ 36 w 113"/>
                <a:gd name="T51" fmla="*/ 10 h 103"/>
                <a:gd name="T52" fmla="*/ 24 w 113"/>
                <a:gd name="T53" fmla="*/ 0 h 103"/>
                <a:gd name="T54" fmla="*/ 20 w 113"/>
                <a:gd name="T55" fmla="*/ 0 h 103"/>
                <a:gd name="T56" fmla="*/ 8 w 113"/>
                <a:gd name="T57" fmla="*/ 4 h 103"/>
                <a:gd name="T58" fmla="*/ 10 w 113"/>
                <a:gd name="T59" fmla="*/ 12 h 103"/>
                <a:gd name="T60" fmla="*/ 14 w 113"/>
                <a:gd name="T61" fmla="*/ 16 h 103"/>
                <a:gd name="T62" fmla="*/ 14 w 113"/>
                <a:gd name="T63" fmla="*/ 22 h 103"/>
                <a:gd name="T64" fmla="*/ 6 w 113"/>
                <a:gd name="T65" fmla="*/ 30 h 103"/>
                <a:gd name="T66" fmla="*/ 0 w 113"/>
                <a:gd name="T67" fmla="*/ 34 h 103"/>
                <a:gd name="T68" fmla="*/ 2 w 113"/>
                <a:gd name="T69" fmla="*/ 38 h 103"/>
                <a:gd name="T70" fmla="*/ 10 w 113"/>
                <a:gd name="T71" fmla="*/ 40 h 103"/>
                <a:gd name="T72" fmla="*/ 14 w 113"/>
                <a:gd name="T73" fmla="*/ 42 h 103"/>
                <a:gd name="T74" fmla="*/ 22 w 113"/>
                <a:gd name="T75" fmla="*/ 46 h 103"/>
                <a:gd name="T76" fmla="*/ 24 w 113"/>
                <a:gd name="T77" fmla="*/ 52 h 103"/>
                <a:gd name="T78" fmla="*/ 30 w 113"/>
                <a:gd name="T79" fmla="*/ 64 h 103"/>
                <a:gd name="T80" fmla="*/ 38 w 113"/>
                <a:gd name="T81" fmla="*/ 76 h 103"/>
                <a:gd name="T82" fmla="*/ 42 w 113"/>
                <a:gd name="T83" fmla="*/ 82 h 103"/>
                <a:gd name="T84" fmla="*/ 42 w 113"/>
                <a:gd name="T85" fmla="*/ 86 h 103"/>
                <a:gd name="T86" fmla="*/ 42 w 113"/>
                <a:gd name="T87" fmla="*/ 90 h 103"/>
                <a:gd name="T88" fmla="*/ 52 w 113"/>
                <a:gd name="T89" fmla="*/ 91 h 103"/>
                <a:gd name="T90" fmla="*/ 54 w 113"/>
                <a:gd name="T91" fmla="*/ 93 h 103"/>
                <a:gd name="T92" fmla="*/ 59 w 113"/>
                <a:gd name="T93" fmla="*/ 103 h 103"/>
                <a:gd name="T94" fmla="*/ 61 w 113"/>
                <a:gd name="T95" fmla="*/ 103 h 103"/>
                <a:gd name="T96" fmla="*/ 61 w 113"/>
                <a:gd name="T97" fmla="*/ 103 h 103"/>
                <a:gd name="T98" fmla="*/ 61 w 113"/>
                <a:gd name="T9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103">
                  <a:moveTo>
                    <a:pt x="61" y="103"/>
                  </a:moveTo>
                  <a:lnTo>
                    <a:pt x="61" y="103"/>
                  </a:lnTo>
                  <a:lnTo>
                    <a:pt x="63" y="103"/>
                  </a:lnTo>
                  <a:lnTo>
                    <a:pt x="65" y="103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3" y="97"/>
                  </a:lnTo>
                  <a:lnTo>
                    <a:pt x="73" y="93"/>
                  </a:lnTo>
                  <a:lnTo>
                    <a:pt x="75" y="91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5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101" y="78"/>
                  </a:lnTo>
                  <a:lnTo>
                    <a:pt x="103" y="72"/>
                  </a:lnTo>
                  <a:lnTo>
                    <a:pt x="103" y="70"/>
                  </a:lnTo>
                  <a:lnTo>
                    <a:pt x="103" y="70"/>
                  </a:lnTo>
                  <a:lnTo>
                    <a:pt x="103" y="68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8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07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99" y="46"/>
                  </a:lnTo>
                  <a:lnTo>
                    <a:pt x="99" y="44"/>
                  </a:lnTo>
                  <a:lnTo>
                    <a:pt x="93" y="4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89" y="30"/>
                  </a:lnTo>
                  <a:lnTo>
                    <a:pt x="87" y="30"/>
                  </a:lnTo>
                  <a:lnTo>
                    <a:pt x="85" y="34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5" y="34"/>
                  </a:lnTo>
                  <a:lnTo>
                    <a:pt x="73" y="34"/>
                  </a:lnTo>
                  <a:lnTo>
                    <a:pt x="63" y="26"/>
                  </a:lnTo>
                  <a:lnTo>
                    <a:pt x="59" y="22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36" y="10"/>
                  </a:lnTo>
                  <a:lnTo>
                    <a:pt x="32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58"/>
                  </a:lnTo>
                  <a:lnTo>
                    <a:pt x="30" y="64"/>
                  </a:lnTo>
                  <a:lnTo>
                    <a:pt x="34" y="70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2" y="82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4" y="93"/>
                  </a:lnTo>
                  <a:lnTo>
                    <a:pt x="56" y="97"/>
                  </a:lnTo>
                  <a:lnTo>
                    <a:pt x="59" y="103"/>
                  </a:lnTo>
                  <a:lnTo>
                    <a:pt x="59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3830" y="2974"/>
              <a:ext cx="14" cy="10"/>
            </a:xfrm>
            <a:custGeom>
              <a:avLst/>
              <a:gdLst>
                <a:gd name="T0" fmla="*/ 10 w 14"/>
                <a:gd name="T1" fmla="*/ 2 h 10"/>
                <a:gd name="T2" fmla="*/ 10 w 14"/>
                <a:gd name="T3" fmla="*/ 2 h 10"/>
                <a:gd name="T4" fmla="*/ 4 w 14"/>
                <a:gd name="T5" fmla="*/ 0 h 10"/>
                <a:gd name="T6" fmla="*/ 0 w 14"/>
                <a:gd name="T7" fmla="*/ 2 h 10"/>
                <a:gd name="T8" fmla="*/ 14 w 14"/>
                <a:gd name="T9" fmla="*/ 10 h 10"/>
                <a:gd name="T10" fmla="*/ 14 w 14"/>
                <a:gd name="T11" fmla="*/ 10 h 10"/>
                <a:gd name="T12" fmla="*/ 14 w 14"/>
                <a:gd name="T13" fmla="*/ 6 h 10"/>
                <a:gd name="T14" fmla="*/ 10 w 14"/>
                <a:gd name="T15" fmla="*/ 2 h 10"/>
                <a:gd name="T16" fmla="*/ 10 w 14"/>
                <a:gd name="T17" fmla="*/ 2 h 10"/>
                <a:gd name="T18" fmla="*/ 10 w 14"/>
                <a:gd name="T19" fmla="*/ 2 h 10"/>
                <a:gd name="T20" fmla="*/ 10 w 14"/>
                <a:gd name="T21" fmla="*/ 2 h 10"/>
                <a:gd name="T22" fmla="*/ 10 w 14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lnTo>
                    <a:pt x="10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321" y="2171"/>
              <a:ext cx="145" cy="124"/>
            </a:xfrm>
            <a:custGeom>
              <a:avLst/>
              <a:gdLst>
                <a:gd name="T0" fmla="*/ 145 w 145"/>
                <a:gd name="T1" fmla="*/ 80 h 124"/>
                <a:gd name="T2" fmla="*/ 139 w 145"/>
                <a:gd name="T3" fmla="*/ 82 h 124"/>
                <a:gd name="T4" fmla="*/ 131 w 145"/>
                <a:gd name="T5" fmla="*/ 78 h 124"/>
                <a:gd name="T6" fmla="*/ 137 w 145"/>
                <a:gd name="T7" fmla="*/ 72 h 124"/>
                <a:gd name="T8" fmla="*/ 137 w 145"/>
                <a:gd name="T9" fmla="*/ 70 h 124"/>
                <a:gd name="T10" fmla="*/ 131 w 145"/>
                <a:gd name="T11" fmla="*/ 66 h 124"/>
                <a:gd name="T12" fmla="*/ 122 w 145"/>
                <a:gd name="T13" fmla="*/ 72 h 124"/>
                <a:gd name="T14" fmla="*/ 108 w 145"/>
                <a:gd name="T15" fmla="*/ 68 h 124"/>
                <a:gd name="T16" fmla="*/ 100 w 145"/>
                <a:gd name="T17" fmla="*/ 72 h 124"/>
                <a:gd name="T18" fmla="*/ 98 w 145"/>
                <a:gd name="T19" fmla="*/ 78 h 124"/>
                <a:gd name="T20" fmla="*/ 90 w 145"/>
                <a:gd name="T21" fmla="*/ 72 h 124"/>
                <a:gd name="T22" fmla="*/ 90 w 145"/>
                <a:gd name="T23" fmla="*/ 68 h 124"/>
                <a:gd name="T24" fmla="*/ 82 w 145"/>
                <a:gd name="T25" fmla="*/ 58 h 124"/>
                <a:gd name="T26" fmla="*/ 80 w 145"/>
                <a:gd name="T27" fmla="*/ 48 h 124"/>
                <a:gd name="T28" fmla="*/ 80 w 145"/>
                <a:gd name="T29" fmla="*/ 22 h 124"/>
                <a:gd name="T30" fmla="*/ 72 w 145"/>
                <a:gd name="T31" fmla="*/ 18 h 124"/>
                <a:gd name="T32" fmla="*/ 58 w 145"/>
                <a:gd name="T33" fmla="*/ 14 h 124"/>
                <a:gd name="T34" fmla="*/ 48 w 145"/>
                <a:gd name="T35" fmla="*/ 0 h 124"/>
                <a:gd name="T36" fmla="*/ 44 w 145"/>
                <a:gd name="T37" fmla="*/ 0 h 124"/>
                <a:gd name="T38" fmla="*/ 46 w 145"/>
                <a:gd name="T39" fmla="*/ 14 h 124"/>
                <a:gd name="T40" fmla="*/ 40 w 145"/>
                <a:gd name="T41" fmla="*/ 18 h 124"/>
                <a:gd name="T42" fmla="*/ 36 w 145"/>
                <a:gd name="T43" fmla="*/ 18 h 124"/>
                <a:gd name="T44" fmla="*/ 26 w 145"/>
                <a:gd name="T45" fmla="*/ 22 h 124"/>
                <a:gd name="T46" fmla="*/ 20 w 145"/>
                <a:gd name="T47" fmla="*/ 20 h 124"/>
                <a:gd name="T48" fmla="*/ 16 w 145"/>
                <a:gd name="T49" fmla="*/ 22 h 124"/>
                <a:gd name="T50" fmla="*/ 20 w 145"/>
                <a:gd name="T51" fmla="*/ 26 h 124"/>
                <a:gd name="T52" fmla="*/ 20 w 145"/>
                <a:gd name="T53" fmla="*/ 28 h 124"/>
                <a:gd name="T54" fmla="*/ 14 w 145"/>
                <a:gd name="T55" fmla="*/ 28 h 124"/>
                <a:gd name="T56" fmla="*/ 12 w 145"/>
                <a:gd name="T57" fmla="*/ 34 h 124"/>
                <a:gd name="T58" fmla="*/ 8 w 145"/>
                <a:gd name="T59" fmla="*/ 38 h 124"/>
                <a:gd name="T60" fmla="*/ 2 w 145"/>
                <a:gd name="T61" fmla="*/ 42 h 124"/>
                <a:gd name="T62" fmla="*/ 12 w 145"/>
                <a:gd name="T63" fmla="*/ 44 h 124"/>
                <a:gd name="T64" fmla="*/ 18 w 145"/>
                <a:gd name="T65" fmla="*/ 52 h 124"/>
                <a:gd name="T66" fmla="*/ 30 w 145"/>
                <a:gd name="T67" fmla="*/ 56 h 124"/>
                <a:gd name="T68" fmla="*/ 36 w 145"/>
                <a:gd name="T69" fmla="*/ 60 h 124"/>
                <a:gd name="T70" fmla="*/ 40 w 145"/>
                <a:gd name="T71" fmla="*/ 72 h 124"/>
                <a:gd name="T72" fmla="*/ 38 w 145"/>
                <a:gd name="T73" fmla="*/ 82 h 124"/>
                <a:gd name="T74" fmla="*/ 44 w 145"/>
                <a:gd name="T75" fmla="*/ 96 h 124"/>
                <a:gd name="T76" fmla="*/ 52 w 145"/>
                <a:gd name="T77" fmla="*/ 102 h 124"/>
                <a:gd name="T78" fmla="*/ 58 w 145"/>
                <a:gd name="T79" fmla="*/ 96 h 124"/>
                <a:gd name="T80" fmla="*/ 64 w 145"/>
                <a:gd name="T81" fmla="*/ 94 h 124"/>
                <a:gd name="T82" fmla="*/ 78 w 145"/>
                <a:gd name="T83" fmla="*/ 108 h 124"/>
                <a:gd name="T84" fmla="*/ 88 w 145"/>
                <a:gd name="T85" fmla="*/ 118 h 124"/>
                <a:gd name="T86" fmla="*/ 129 w 145"/>
                <a:gd name="T87" fmla="*/ 118 h 124"/>
                <a:gd name="T88" fmla="*/ 143 w 145"/>
                <a:gd name="T89" fmla="*/ 90 h 124"/>
                <a:gd name="T90" fmla="*/ 143 w 145"/>
                <a:gd name="T91" fmla="*/ 9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124">
                  <a:moveTo>
                    <a:pt x="143" y="90"/>
                  </a:moveTo>
                  <a:lnTo>
                    <a:pt x="145" y="80"/>
                  </a:lnTo>
                  <a:lnTo>
                    <a:pt x="145" y="80"/>
                  </a:lnTo>
                  <a:lnTo>
                    <a:pt x="143" y="82"/>
                  </a:lnTo>
                  <a:lnTo>
                    <a:pt x="143" y="82"/>
                  </a:lnTo>
                  <a:lnTo>
                    <a:pt x="139" y="82"/>
                  </a:lnTo>
                  <a:lnTo>
                    <a:pt x="139" y="82"/>
                  </a:lnTo>
                  <a:lnTo>
                    <a:pt x="133" y="78"/>
                  </a:lnTo>
                  <a:lnTo>
                    <a:pt x="131" y="78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5" y="68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68"/>
                  </a:lnTo>
                  <a:lnTo>
                    <a:pt x="126" y="68"/>
                  </a:lnTo>
                  <a:lnTo>
                    <a:pt x="122" y="72"/>
                  </a:lnTo>
                  <a:lnTo>
                    <a:pt x="114" y="70"/>
                  </a:lnTo>
                  <a:lnTo>
                    <a:pt x="110" y="70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88" y="70"/>
                  </a:lnTo>
                  <a:lnTo>
                    <a:pt x="88" y="68"/>
                  </a:lnTo>
                  <a:lnTo>
                    <a:pt x="90" y="68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2" y="58"/>
                  </a:lnTo>
                  <a:lnTo>
                    <a:pt x="80" y="52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34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58"/>
                  </a:lnTo>
                  <a:lnTo>
                    <a:pt x="36" y="60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40" y="72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82"/>
                  </a:lnTo>
                  <a:lnTo>
                    <a:pt x="40" y="88"/>
                  </a:lnTo>
                  <a:lnTo>
                    <a:pt x="40" y="94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8" y="102"/>
                  </a:lnTo>
                  <a:lnTo>
                    <a:pt x="52" y="102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8" y="96"/>
                  </a:lnTo>
                  <a:lnTo>
                    <a:pt x="60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82" y="114"/>
                  </a:lnTo>
                  <a:lnTo>
                    <a:pt x="88" y="118"/>
                  </a:lnTo>
                  <a:lnTo>
                    <a:pt x="100" y="116"/>
                  </a:lnTo>
                  <a:lnTo>
                    <a:pt x="122" y="124"/>
                  </a:lnTo>
                  <a:lnTo>
                    <a:pt x="129" y="118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43" y="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1598" y="2376"/>
              <a:ext cx="239" cy="307"/>
            </a:xfrm>
            <a:custGeom>
              <a:avLst/>
              <a:gdLst>
                <a:gd name="T0" fmla="*/ 193 w 239"/>
                <a:gd name="T1" fmla="*/ 78 h 307"/>
                <a:gd name="T2" fmla="*/ 193 w 239"/>
                <a:gd name="T3" fmla="*/ 66 h 307"/>
                <a:gd name="T4" fmla="*/ 171 w 239"/>
                <a:gd name="T5" fmla="*/ 64 h 307"/>
                <a:gd name="T6" fmla="*/ 171 w 239"/>
                <a:gd name="T7" fmla="*/ 46 h 307"/>
                <a:gd name="T8" fmla="*/ 157 w 239"/>
                <a:gd name="T9" fmla="*/ 28 h 307"/>
                <a:gd name="T10" fmla="*/ 133 w 239"/>
                <a:gd name="T11" fmla="*/ 18 h 307"/>
                <a:gd name="T12" fmla="*/ 125 w 239"/>
                <a:gd name="T13" fmla="*/ 2 h 307"/>
                <a:gd name="T14" fmla="*/ 81 w 239"/>
                <a:gd name="T15" fmla="*/ 10 h 307"/>
                <a:gd name="T16" fmla="*/ 91 w 239"/>
                <a:gd name="T17" fmla="*/ 28 h 307"/>
                <a:gd name="T18" fmla="*/ 73 w 239"/>
                <a:gd name="T19" fmla="*/ 36 h 307"/>
                <a:gd name="T20" fmla="*/ 58 w 239"/>
                <a:gd name="T21" fmla="*/ 40 h 307"/>
                <a:gd name="T22" fmla="*/ 44 w 239"/>
                <a:gd name="T23" fmla="*/ 38 h 307"/>
                <a:gd name="T24" fmla="*/ 40 w 239"/>
                <a:gd name="T25" fmla="*/ 60 h 307"/>
                <a:gd name="T26" fmla="*/ 22 w 239"/>
                <a:gd name="T27" fmla="*/ 68 h 307"/>
                <a:gd name="T28" fmla="*/ 6 w 239"/>
                <a:gd name="T29" fmla="*/ 96 h 307"/>
                <a:gd name="T30" fmla="*/ 4 w 239"/>
                <a:gd name="T31" fmla="*/ 114 h 307"/>
                <a:gd name="T32" fmla="*/ 6 w 239"/>
                <a:gd name="T33" fmla="*/ 140 h 307"/>
                <a:gd name="T34" fmla="*/ 10 w 239"/>
                <a:gd name="T35" fmla="*/ 154 h 307"/>
                <a:gd name="T36" fmla="*/ 14 w 239"/>
                <a:gd name="T37" fmla="*/ 162 h 307"/>
                <a:gd name="T38" fmla="*/ 12 w 239"/>
                <a:gd name="T39" fmla="*/ 184 h 307"/>
                <a:gd name="T40" fmla="*/ 8 w 239"/>
                <a:gd name="T41" fmla="*/ 195 h 307"/>
                <a:gd name="T42" fmla="*/ 0 w 239"/>
                <a:gd name="T43" fmla="*/ 209 h 307"/>
                <a:gd name="T44" fmla="*/ 16 w 239"/>
                <a:gd name="T45" fmla="*/ 217 h 307"/>
                <a:gd name="T46" fmla="*/ 30 w 239"/>
                <a:gd name="T47" fmla="*/ 225 h 307"/>
                <a:gd name="T48" fmla="*/ 18 w 239"/>
                <a:gd name="T49" fmla="*/ 239 h 307"/>
                <a:gd name="T50" fmla="*/ 22 w 239"/>
                <a:gd name="T51" fmla="*/ 249 h 307"/>
                <a:gd name="T52" fmla="*/ 12 w 239"/>
                <a:gd name="T53" fmla="*/ 269 h 307"/>
                <a:gd name="T54" fmla="*/ 16 w 239"/>
                <a:gd name="T55" fmla="*/ 271 h 307"/>
                <a:gd name="T56" fmla="*/ 22 w 239"/>
                <a:gd name="T57" fmla="*/ 281 h 307"/>
                <a:gd name="T58" fmla="*/ 44 w 239"/>
                <a:gd name="T59" fmla="*/ 281 h 307"/>
                <a:gd name="T60" fmla="*/ 58 w 239"/>
                <a:gd name="T61" fmla="*/ 301 h 307"/>
                <a:gd name="T62" fmla="*/ 89 w 239"/>
                <a:gd name="T63" fmla="*/ 287 h 307"/>
                <a:gd name="T64" fmla="*/ 111 w 239"/>
                <a:gd name="T65" fmla="*/ 261 h 307"/>
                <a:gd name="T66" fmla="*/ 131 w 239"/>
                <a:gd name="T67" fmla="*/ 243 h 307"/>
                <a:gd name="T68" fmla="*/ 153 w 239"/>
                <a:gd name="T69" fmla="*/ 217 h 307"/>
                <a:gd name="T70" fmla="*/ 175 w 239"/>
                <a:gd name="T71" fmla="*/ 209 h 307"/>
                <a:gd name="T72" fmla="*/ 191 w 239"/>
                <a:gd name="T73" fmla="*/ 203 h 307"/>
                <a:gd name="T74" fmla="*/ 211 w 239"/>
                <a:gd name="T75" fmla="*/ 188 h 307"/>
                <a:gd name="T76" fmla="*/ 203 w 239"/>
                <a:gd name="T77" fmla="*/ 180 h 307"/>
                <a:gd name="T78" fmla="*/ 175 w 239"/>
                <a:gd name="T79" fmla="*/ 180 h 307"/>
                <a:gd name="T80" fmla="*/ 141 w 239"/>
                <a:gd name="T81" fmla="*/ 170 h 307"/>
                <a:gd name="T82" fmla="*/ 143 w 239"/>
                <a:gd name="T83" fmla="*/ 150 h 307"/>
                <a:gd name="T84" fmla="*/ 133 w 239"/>
                <a:gd name="T85" fmla="*/ 128 h 307"/>
                <a:gd name="T86" fmla="*/ 149 w 239"/>
                <a:gd name="T87" fmla="*/ 114 h 307"/>
                <a:gd name="T88" fmla="*/ 169 w 239"/>
                <a:gd name="T89" fmla="*/ 126 h 307"/>
                <a:gd name="T90" fmla="*/ 165 w 239"/>
                <a:gd name="T91" fmla="*/ 140 h 307"/>
                <a:gd name="T92" fmla="*/ 175 w 239"/>
                <a:gd name="T93" fmla="*/ 140 h 307"/>
                <a:gd name="T94" fmla="*/ 179 w 239"/>
                <a:gd name="T95" fmla="*/ 154 h 307"/>
                <a:gd name="T96" fmla="*/ 191 w 239"/>
                <a:gd name="T97" fmla="*/ 144 h 307"/>
                <a:gd name="T98" fmla="*/ 209 w 239"/>
                <a:gd name="T99" fmla="*/ 144 h 307"/>
                <a:gd name="T100" fmla="*/ 225 w 239"/>
                <a:gd name="T101" fmla="*/ 150 h 307"/>
                <a:gd name="T102" fmla="*/ 219 w 239"/>
                <a:gd name="T103" fmla="*/ 132 h 307"/>
                <a:gd name="T104" fmla="*/ 229 w 239"/>
                <a:gd name="T105" fmla="*/ 118 h 307"/>
                <a:gd name="T106" fmla="*/ 233 w 239"/>
                <a:gd name="T107" fmla="*/ 110 h 307"/>
                <a:gd name="T108" fmla="*/ 205 w 239"/>
                <a:gd name="T109" fmla="*/ 9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9" h="307">
                  <a:moveTo>
                    <a:pt x="205" y="90"/>
                  </a:moveTo>
                  <a:lnTo>
                    <a:pt x="205" y="90"/>
                  </a:lnTo>
                  <a:lnTo>
                    <a:pt x="197" y="86"/>
                  </a:lnTo>
                  <a:lnTo>
                    <a:pt x="193" y="82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0"/>
                  </a:lnTo>
                  <a:lnTo>
                    <a:pt x="195" y="68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81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1" y="68"/>
                  </a:lnTo>
                  <a:lnTo>
                    <a:pt x="171" y="68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3" y="56"/>
                  </a:lnTo>
                  <a:lnTo>
                    <a:pt x="173" y="48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1" y="46"/>
                  </a:lnTo>
                  <a:lnTo>
                    <a:pt x="163" y="46"/>
                  </a:lnTo>
                  <a:lnTo>
                    <a:pt x="159" y="44"/>
                  </a:lnTo>
                  <a:lnTo>
                    <a:pt x="157" y="40"/>
                  </a:lnTo>
                  <a:lnTo>
                    <a:pt x="157" y="40"/>
                  </a:lnTo>
                  <a:lnTo>
                    <a:pt x="159" y="34"/>
                  </a:lnTo>
                  <a:lnTo>
                    <a:pt x="157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43" y="22"/>
                  </a:lnTo>
                  <a:lnTo>
                    <a:pt x="135" y="20"/>
                  </a:lnTo>
                  <a:lnTo>
                    <a:pt x="133" y="20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33" y="14"/>
                  </a:lnTo>
                  <a:lnTo>
                    <a:pt x="133" y="10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3" y="0"/>
                  </a:lnTo>
                  <a:lnTo>
                    <a:pt x="107" y="10"/>
                  </a:lnTo>
                  <a:lnTo>
                    <a:pt x="89" y="6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5" y="16"/>
                  </a:lnTo>
                  <a:lnTo>
                    <a:pt x="89" y="22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7" y="34"/>
                  </a:lnTo>
                  <a:lnTo>
                    <a:pt x="81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3" y="36"/>
                  </a:lnTo>
                  <a:lnTo>
                    <a:pt x="73" y="38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8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4" y="66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18" y="70"/>
                  </a:lnTo>
                  <a:lnTo>
                    <a:pt x="16" y="74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20"/>
                  </a:lnTo>
                  <a:lnTo>
                    <a:pt x="4" y="128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6" y="140"/>
                  </a:lnTo>
                  <a:lnTo>
                    <a:pt x="8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50"/>
                  </a:lnTo>
                  <a:lnTo>
                    <a:pt x="8" y="152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2" y="158"/>
                  </a:lnTo>
                  <a:lnTo>
                    <a:pt x="14" y="160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4" y="166"/>
                  </a:lnTo>
                  <a:lnTo>
                    <a:pt x="14" y="170"/>
                  </a:lnTo>
                  <a:lnTo>
                    <a:pt x="12" y="174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4" y="193"/>
                  </a:lnTo>
                  <a:lnTo>
                    <a:pt x="12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6" y="197"/>
                  </a:lnTo>
                  <a:lnTo>
                    <a:pt x="6" y="201"/>
                  </a:lnTo>
                  <a:lnTo>
                    <a:pt x="10" y="203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8" y="217"/>
                  </a:lnTo>
                  <a:lnTo>
                    <a:pt x="8" y="217"/>
                  </a:lnTo>
                  <a:lnTo>
                    <a:pt x="10" y="219"/>
                  </a:lnTo>
                  <a:lnTo>
                    <a:pt x="12" y="219"/>
                  </a:lnTo>
                  <a:lnTo>
                    <a:pt x="16" y="217"/>
                  </a:lnTo>
                  <a:lnTo>
                    <a:pt x="22" y="215"/>
                  </a:lnTo>
                  <a:lnTo>
                    <a:pt x="28" y="215"/>
                  </a:lnTo>
                  <a:lnTo>
                    <a:pt x="28" y="215"/>
                  </a:lnTo>
                  <a:lnTo>
                    <a:pt x="28" y="217"/>
                  </a:lnTo>
                  <a:lnTo>
                    <a:pt x="30" y="219"/>
                  </a:lnTo>
                  <a:lnTo>
                    <a:pt x="30" y="225"/>
                  </a:lnTo>
                  <a:lnTo>
                    <a:pt x="30" y="225"/>
                  </a:lnTo>
                  <a:lnTo>
                    <a:pt x="24" y="231"/>
                  </a:lnTo>
                  <a:lnTo>
                    <a:pt x="22" y="233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18" y="243"/>
                  </a:lnTo>
                  <a:lnTo>
                    <a:pt x="18" y="245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2" y="249"/>
                  </a:lnTo>
                  <a:lnTo>
                    <a:pt x="22" y="253"/>
                  </a:lnTo>
                  <a:lnTo>
                    <a:pt x="20" y="255"/>
                  </a:lnTo>
                  <a:lnTo>
                    <a:pt x="18" y="261"/>
                  </a:lnTo>
                  <a:lnTo>
                    <a:pt x="18" y="261"/>
                  </a:lnTo>
                  <a:lnTo>
                    <a:pt x="14" y="265"/>
                  </a:lnTo>
                  <a:lnTo>
                    <a:pt x="12" y="269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9"/>
                  </a:lnTo>
                  <a:lnTo>
                    <a:pt x="10" y="279"/>
                  </a:lnTo>
                  <a:lnTo>
                    <a:pt x="12" y="275"/>
                  </a:lnTo>
                  <a:lnTo>
                    <a:pt x="16" y="271"/>
                  </a:lnTo>
                  <a:lnTo>
                    <a:pt x="16" y="271"/>
                  </a:lnTo>
                  <a:lnTo>
                    <a:pt x="18" y="275"/>
                  </a:lnTo>
                  <a:lnTo>
                    <a:pt x="20" y="277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22" y="281"/>
                  </a:lnTo>
                  <a:lnTo>
                    <a:pt x="28" y="285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8" y="287"/>
                  </a:lnTo>
                  <a:lnTo>
                    <a:pt x="40" y="285"/>
                  </a:lnTo>
                  <a:lnTo>
                    <a:pt x="44" y="281"/>
                  </a:lnTo>
                  <a:lnTo>
                    <a:pt x="44" y="281"/>
                  </a:lnTo>
                  <a:lnTo>
                    <a:pt x="50" y="289"/>
                  </a:lnTo>
                  <a:lnTo>
                    <a:pt x="54" y="293"/>
                  </a:lnTo>
                  <a:lnTo>
                    <a:pt x="58" y="299"/>
                  </a:lnTo>
                  <a:lnTo>
                    <a:pt x="58" y="299"/>
                  </a:lnTo>
                  <a:lnTo>
                    <a:pt x="58" y="301"/>
                  </a:lnTo>
                  <a:lnTo>
                    <a:pt x="58" y="303"/>
                  </a:lnTo>
                  <a:lnTo>
                    <a:pt x="64" y="307"/>
                  </a:lnTo>
                  <a:lnTo>
                    <a:pt x="68" y="307"/>
                  </a:lnTo>
                  <a:lnTo>
                    <a:pt x="79" y="297"/>
                  </a:lnTo>
                  <a:lnTo>
                    <a:pt x="89" y="289"/>
                  </a:lnTo>
                  <a:lnTo>
                    <a:pt x="89" y="287"/>
                  </a:lnTo>
                  <a:lnTo>
                    <a:pt x="99" y="285"/>
                  </a:lnTo>
                  <a:lnTo>
                    <a:pt x="99" y="285"/>
                  </a:lnTo>
                  <a:lnTo>
                    <a:pt x="103" y="275"/>
                  </a:lnTo>
                  <a:lnTo>
                    <a:pt x="103" y="275"/>
                  </a:lnTo>
                  <a:lnTo>
                    <a:pt x="107" y="265"/>
                  </a:lnTo>
                  <a:lnTo>
                    <a:pt x="111" y="261"/>
                  </a:lnTo>
                  <a:lnTo>
                    <a:pt x="113" y="255"/>
                  </a:lnTo>
                  <a:lnTo>
                    <a:pt x="113" y="255"/>
                  </a:lnTo>
                  <a:lnTo>
                    <a:pt x="123" y="249"/>
                  </a:lnTo>
                  <a:lnTo>
                    <a:pt x="129" y="247"/>
                  </a:lnTo>
                  <a:lnTo>
                    <a:pt x="131" y="243"/>
                  </a:lnTo>
                  <a:lnTo>
                    <a:pt x="131" y="243"/>
                  </a:lnTo>
                  <a:lnTo>
                    <a:pt x="135" y="231"/>
                  </a:lnTo>
                  <a:lnTo>
                    <a:pt x="141" y="227"/>
                  </a:lnTo>
                  <a:lnTo>
                    <a:pt x="145" y="221"/>
                  </a:lnTo>
                  <a:lnTo>
                    <a:pt x="145" y="221"/>
                  </a:lnTo>
                  <a:lnTo>
                    <a:pt x="149" y="217"/>
                  </a:lnTo>
                  <a:lnTo>
                    <a:pt x="153" y="217"/>
                  </a:lnTo>
                  <a:lnTo>
                    <a:pt x="163" y="209"/>
                  </a:lnTo>
                  <a:lnTo>
                    <a:pt x="163" y="209"/>
                  </a:lnTo>
                  <a:lnTo>
                    <a:pt x="167" y="207"/>
                  </a:lnTo>
                  <a:lnTo>
                    <a:pt x="169" y="207"/>
                  </a:lnTo>
                  <a:lnTo>
                    <a:pt x="171" y="207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83" y="215"/>
                  </a:lnTo>
                  <a:lnTo>
                    <a:pt x="187" y="215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91" y="203"/>
                  </a:lnTo>
                  <a:lnTo>
                    <a:pt x="191" y="203"/>
                  </a:lnTo>
                  <a:lnTo>
                    <a:pt x="193" y="199"/>
                  </a:lnTo>
                  <a:lnTo>
                    <a:pt x="193" y="199"/>
                  </a:lnTo>
                  <a:lnTo>
                    <a:pt x="201" y="193"/>
                  </a:lnTo>
                  <a:lnTo>
                    <a:pt x="211" y="188"/>
                  </a:lnTo>
                  <a:lnTo>
                    <a:pt x="211" y="188"/>
                  </a:lnTo>
                  <a:lnTo>
                    <a:pt x="215" y="186"/>
                  </a:lnTo>
                  <a:lnTo>
                    <a:pt x="215" y="184"/>
                  </a:lnTo>
                  <a:lnTo>
                    <a:pt x="213" y="184"/>
                  </a:lnTo>
                  <a:lnTo>
                    <a:pt x="213" y="184"/>
                  </a:lnTo>
                  <a:lnTo>
                    <a:pt x="205" y="182"/>
                  </a:lnTo>
                  <a:lnTo>
                    <a:pt x="203" y="180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189" y="184"/>
                  </a:lnTo>
                  <a:lnTo>
                    <a:pt x="183" y="182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65" y="174"/>
                  </a:lnTo>
                  <a:lnTo>
                    <a:pt x="159" y="172"/>
                  </a:lnTo>
                  <a:lnTo>
                    <a:pt x="155" y="170"/>
                  </a:lnTo>
                  <a:lnTo>
                    <a:pt x="15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66"/>
                  </a:lnTo>
                  <a:lnTo>
                    <a:pt x="141" y="166"/>
                  </a:lnTo>
                  <a:lnTo>
                    <a:pt x="141" y="166"/>
                  </a:lnTo>
                  <a:lnTo>
                    <a:pt x="143" y="160"/>
                  </a:lnTo>
                  <a:lnTo>
                    <a:pt x="143" y="154"/>
                  </a:lnTo>
                  <a:lnTo>
                    <a:pt x="143" y="150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35" y="138"/>
                  </a:lnTo>
                  <a:lnTo>
                    <a:pt x="133" y="132"/>
                  </a:lnTo>
                  <a:lnTo>
                    <a:pt x="133" y="128"/>
                  </a:lnTo>
                  <a:lnTo>
                    <a:pt x="133" y="128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41" y="124"/>
                  </a:lnTo>
                  <a:lnTo>
                    <a:pt x="145" y="118"/>
                  </a:lnTo>
                  <a:lnTo>
                    <a:pt x="147" y="114"/>
                  </a:lnTo>
                  <a:lnTo>
                    <a:pt x="149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63" y="118"/>
                  </a:lnTo>
                  <a:lnTo>
                    <a:pt x="167" y="124"/>
                  </a:lnTo>
                  <a:lnTo>
                    <a:pt x="167" y="124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32"/>
                  </a:lnTo>
                  <a:lnTo>
                    <a:pt x="165" y="136"/>
                  </a:lnTo>
                  <a:lnTo>
                    <a:pt x="165" y="138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71" y="140"/>
                  </a:lnTo>
                  <a:lnTo>
                    <a:pt x="173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5" y="144"/>
                  </a:lnTo>
                  <a:lnTo>
                    <a:pt x="175" y="150"/>
                  </a:lnTo>
                  <a:lnTo>
                    <a:pt x="175" y="154"/>
                  </a:lnTo>
                  <a:lnTo>
                    <a:pt x="177" y="154"/>
                  </a:lnTo>
                  <a:lnTo>
                    <a:pt x="179" y="154"/>
                  </a:lnTo>
                  <a:lnTo>
                    <a:pt x="179" y="154"/>
                  </a:lnTo>
                  <a:lnTo>
                    <a:pt x="181" y="154"/>
                  </a:lnTo>
                  <a:lnTo>
                    <a:pt x="183" y="154"/>
                  </a:lnTo>
                  <a:lnTo>
                    <a:pt x="187" y="150"/>
                  </a:lnTo>
                  <a:lnTo>
                    <a:pt x="191" y="144"/>
                  </a:lnTo>
                  <a:lnTo>
                    <a:pt x="191" y="144"/>
                  </a:lnTo>
                  <a:lnTo>
                    <a:pt x="193" y="144"/>
                  </a:lnTo>
                  <a:lnTo>
                    <a:pt x="193" y="144"/>
                  </a:lnTo>
                  <a:lnTo>
                    <a:pt x="201" y="148"/>
                  </a:lnTo>
                  <a:lnTo>
                    <a:pt x="205" y="148"/>
                  </a:lnTo>
                  <a:lnTo>
                    <a:pt x="209" y="144"/>
                  </a:lnTo>
                  <a:lnTo>
                    <a:pt x="209" y="144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5" y="144"/>
                  </a:lnTo>
                  <a:lnTo>
                    <a:pt x="215" y="144"/>
                  </a:lnTo>
                  <a:lnTo>
                    <a:pt x="221" y="150"/>
                  </a:lnTo>
                  <a:lnTo>
                    <a:pt x="225" y="150"/>
                  </a:lnTo>
                  <a:lnTo>
                    <a:pt x="225" y="150"/>
                  </a:lnTo>
                  <a:lnTo>
                    <a:pt x="225" y="148"/>
                  </a:lnTo>
                  <a:lnTo>
                    <a:pt x="225" y="148"/>
                  </a:lnTo>
                  <a:lnTo>
                    <a:pt x="221" y="138"/>
                  </a:lnTo>
                  <a:lnTo>
                    <a:pt x="219" y="134"/>
                  </a:lnTo>
                  <a:lnTo>
                    <a:pt x="219" y="132"/>
                  </a:lnTo>
                  <a:lnTo>
                    <a:pt x="221" y="130"/>
                  </a:lnTo>
                  <a:lnTo>
                    <a:pt x="221" y="130"/>
                  </a:lnTo>
                  <a:lnTo>
                    <a:pt x="223" y="128"/>
                  </a:lnTo>
                  <a:lnTo>
                    <a:pt x="225" y="124"/>
                  </a:lnTo>
                  <a:lnTo>
                    <a:pt x="227" y="120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37" y="116"/>
                  </a:lnTo>
                  <a:lnTo>
                    <a:pt x="239" y="114"/>
                  </a:lnTo>
                  <a:lnTo>
                    <a:pt x="237" y="112"/>
                  </a:lnTo>
                  <a:lnTo>
                    <a:pt x="237" y="112"/>
                  </a:lnTo>
                  <a:lnTo>
                    <a:pt x="233" y="110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23" y="106"/>
                  </a:lnTo>
                  <a:lnTo>
                    <a:pt x="223" y="106"/>
                  </a:lnTo>
                  <a:lnTo>
                    <a:pt x="217" y="98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5" y="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887" y="2474"/>
              <a:ext cx="139" cy="215"/>
            </a:xfrm>
            <a:custGeom>
              <a:avLst/>
              <a:gdLst>
                <a:gd name="T0" fmla="*/ 56 w 139"/>
                <a:gd name="T1" fmla="*/ 6 h 215"/>
                <a:gd name="T2" fmla="*/ 50 w 139"/>
                <a:gd name="T3" fmla="*/ 8 h 215"/>
                <a:gd name="T4" fmla="*/ 46 w 139"/>
                <a:gd name="T5" fmla="*/ 10 h 215"/>
                <a:gd name="T6" fmla="*/ 40 w 139"/>
                <a:gd name="T7" fmla="*/ 6 h 215"/>
                <a:gd name="T8" fmla="*/ 34 w 139"/>
                <a:gd name="T9" fmla="*/ 0 h 215"/>
                <a:gd name="T10" fmla="*/ 24 w 139"/>
                <a:gd name="T11" fmla="*/ 12 h 215"/>
                <a:gd name="T12" fmla="*/ 20 w 139"/>
                <a:gd name="T13" fmla="*/ 22 h 215"/>
                <a:gd name="T14" fmla="*/ 24 w 139"/>
                <a:gd name="T15" fmla="*/ 34 h 215"/>
                <a:gd name="T16" fmla="*/ 20 w 139"/>
                <a:gd name="T17" fmla="*/ 42 h 215"/>
                <a:gd name="T18" fmla="*/ 20 w 139"/>
                <a:gd name="T19" fmla="*/ 56 h 215"/>
                <a:gd name="T20" fmla="*/ 16 w 139"/>
                <a:gd name="T21" fmla="*/ 56 h 215"/>
                <a:gd name="T22" fmla="*/ 4 w 139"/>
                <a:gd name="T23" fmla="*/ 58 h 215"/>
                <a:gd name="T24" fmla="*/ 4 w 139"/>
                <a:gd name="T25" fmla="*/ 74 h 215"/>
                <a:gd name="T26" fmla="*/ 8 w 139"/>
                <a:gd name="T27" fmla="*/ 82 h 215"/>
                <a:gd name="T28" fmla="*/ 10 w 139"/>
                <a:gd name="T29" fmla="*/ 86 h 215"/>
                <a:gd name="T30" fmla="*/ 12 w 139"/>
                <a:gd name="T31" fmla="*/ 92 h 215"/>
                <a:gd name="T32" fmla="*/ 16 w 139"/>
                <a:gd name="T33" fmla="*/ 101 h 215"/>
                <a:gd name="T34" fmla="*/ 20 w 139"/>
                <a:gd name="T35" fmla="*/ 103 h 215"/>
                <a:gd name="T36" fmla="*/ 20 w 139"/>
                <a:gd name="T37" fmla="*/ 105 h 215"/>
                <a:gd name="T38" fmla="*/ 4 w 139"/>
                <a:gd name="T39" fmla="*/ 105 h 215"/>
                <a:gd name="T40" fmla="*/ 0 w 139"/>
                <a:gd name="T41" fmla="*/ 109 h 215"/>
                <a:gd name="T42" fmla="*/ 4 w 139"/>
                <a:gd name="T43" fmla="*/ 123 h 215"/>
                <a:gd name="T44" fmla="*/ 0 w 139"/>
                <a:gd name="T45" fmla="*/ 129 h 215"/>
                <a:gd name="T46" fmla="*/ 0 w 139"/>
                <a:gd name="T47" fmla="*/ 133 h 215"/>
                <a:gd name="T48" fmla="*/ 14 w 139"/>
                <a:gd name="T49" fmla="*/ 135 h 215"/>
                <a:gd name="T50" fmla="*/ 20 w 139"/>
                <a:gd name="T51" fmla="*/ 141 h 215"/>
                <a:gd name="T52" fmla="*/ 24 w 139"/>
                <a:gd name="T53" fmla="*/ 157 h 215"/>
                <a:gd name="T54" fmla="*/ 42 w 139"/>
                <a:gd name="T55" fmla="*/ 163 h 215"/>
                <a:gd name="T56" fmla="*/ 46 w 139"/>
                <a:gd name="T57" fmla="*/ 171 h 215"/>
                <a:gd name="T58" fmla="*/ 50 w 139"/>
                <a:gd name="T59" fmla="*/ 177 h 215"/>
                <a:gd name="T60" fmla="*/ 46 w 139"/>
                <a:gd name="T61" fmla="*/ 179 h 215"/>
                <a:gd name="T62" fmla="*/ 48 w 139"/>
                <a:gd name="T63" fmla="*/ 181 h 215"/>
                <a:gd name="T64" fmla="*/ 56 w 139"/>
                <a:gd name="T65" fmla="*/ 191 h 215"/>
                <a:gd name="T66" fmla="*/ 60 w 139"/>
                <a:gd name="T67" fmla="*/ 199 h 215"/>
                <a:gd name="T68" fmla="*/ 64 w 139"/>
                <a:gd name="T69" fmla="*/ 209 h 215"/>
                <a:gd name="T70" fmla="*/ 68 w 139"/>
                <a:gd name="T71" fmla="*/ 209 h 215"/>
                <a:gd name="T72" fmla="*/ 72 w 139"/>
                <a:gd name="T73" fmla="*/ 203 h 215"/>
                <a:gd name="T74" fmla="*/ 78 w 139"/>
                <a:gd name="T75" fmla="*/ 203 h 215"/>
                <a:gd name="T76" fmla="*/ 78 w 139"/>
                <a:gd name="T77" fmla="*/ 211 h 215"/>
                <a:gd name="T78" fmla="*/ 100 w 139"/>
                <a:gd name="T79" fmla="*/ 205 h 215"/>
                <a:gd name="T80" fmla="*/ 100 w 139"/>
                <a:gd name="T81" fmla="*/ 195 h 215"/>
                <a:gd name="T82" fmla="*/ 110 w 139"/>
                <a:gd name="T83" fmla="*/ 181 h 215"/>
                <a:gd name="T84" fmla="*/ 135 w 139"/>
                <a:gd name="T85" fmla="*/ 179 h 215"/>
                <a:gd name="T86" fmla="*/ 137 w 139"/>
                <a:gd name="T87" fmla="*/ 179 h 215"/>
                <a:gd name="T88" fmla="*/ 139 w 139"/>
                <a:gd name="T89" fmla="*/ 171 h 215"/>
                <a:gd name="T90" fmla="*/ 125 w 139"/>
                <a:gd name="T91" fmla="*/ 125 h 215"/>
                <a:gd name="T92" fmla="*/ 123 w 139"/>
                <a:gd name="T93" fmla="*/ 105 h 215"/>
                <a:gd name="T94" fmla="*/ 123 w 139"/>
                <a:gd name="T95" fmla="*/ 97 h 215"/>
                <a:gd name="T96" fmla="*/ 127 w 139"/>
                <a:gd name="T97" fmla="*/ 84 h 215"/>
                <a:gd name="T98" fmla="*/ 114 w 139"/>
                <a:gd name="T99" fmla="*/ 52 h 215"/>
                <a:gd name="T100" fmla="*/ 108 w 139"/>
                <a:gd name="T101" fmla="*/ 44 h 215"/>
                <a:gd name="T102" fmla="*/ 88 w 139"/>
                <a:gd name="T103" fmla="*/ 38 h 215"/>
                <a:gd name="T104" fmla="*/ 92 w 139"/>
                <a:gd name="T105" fmla="*/ 30 h 215"/>
                <a:gd name="T106" fmla="*/ 82 w 139"/>
                <a:gd name="T107" fmla="*/ 30 h 215"/>
                <a:gd name="T108" fmla="*/ 72 w 139"/>
                <a:gd name="T109" fmla="*/ 20 h 215"/>
                <a:gd name="T110" fmla="*/ 62 w 139"/>
                <a:gd name="T111" fmla="*/ 10 h 215"/>
                <a:gd name="T112" fmla="*/ 62 w 139"/>
                <a:gd name="T113" fmla="*/ 10 h 215"/>
                <a:gd name="T114" fmla="*/ 60 w 139"/>
                <a:gd name="T115" fmla="*/ 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15">
                  <a:moveTo>
                    <a:pt x="60" y="8"/>
                  </a:moveTo>
                  <a:lnTo>
                    <a:pt x="60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6"/>
                  </a:lnTo>
                  <a:lnTo>
                    <a:pt x="30" y="8"/>
                  </a:lnTo>
                  <a:lnTo>
                    <a:pt x="24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2" y="105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18" y="107"/>
                  </a:lnTo>
                  <a:lnTo>
                    <a:pt x="12" y="107"/>
                  </a:lnTo>
                  <a:lnTo>
                    <a:pt x="4" y="105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9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2" y="127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14" y="135"/>
                  </a:lnTo>
                  <a:lnTo>
                    <a:pt x="18" y="137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20" y="149"/>
                  </a:lnTo>
                  <a:lnTo>
                    <a:pt x="24" y="157"/>
                  </a:lnTo>
                  <a:lnTo>
                    <a:pt x="24" y="157"/>
                  </a:lnTo>
                  <a:lnTo>
                    <a:pt x="30" y="159"/>
                  </a:lnTo>
                  <a:lnTo>
                    <a:pt x="34" y="163"/>
                  </a:lnTo>
                  <a:lnTo>
                    <a:pt x="42" y="163"/>
                  </a:lnTo>
                  <a:lnTo>
                    <a:pt x="42" y="163"/>
                  </a:lnTo>
                  <a:lnTo>
                    <a:pt x="44" y="167"/>
                  </a:lnTo>
                  <a:lnTo>
                    <a:pt x="46" y="171"/>
                  </a:lnTo>
                  <a:lnTo>
                    <a:pt x="50" y="175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54" y="187"/>
                  </a:lnTo>
                  <a:lnTo>
                    <a:pt x="56" y="191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3"/>
                  </a:lnTo>
                  <a:lnTo>
                    <a:pt x="64" y="209"/>
                  </a:lnTo>
                  <a:lnTo>
                    <a:pt x="66" y="211"/>
                  </a:lnTo>
                  <a:lnTo>
                    <a:pt x="68" y="211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70" y="203"/>
                  </a:lnTo>
                  <a:lnTo>
                    <a:pt x="72" y="203"/>
                  </a:lnTo>
                  <a:lnTo>
                    <a:pt x="76" y="201"/>
                  </a:lnTo>
                  <a:lnTo>
                    <a:pt x="78" y="203"/>
                  </a:lnTo>
                  <a:lnTo>
                    <a:pt x="78" y="203"/>
                  </a:lnTo>
                  <a:lnTo>
                    <a:pt x="80" y="205"/>
                  </a:lnTo>
                  <a:lnTo>
                    <a:pt x="78" y="209"/>
                  </a:lnTo>
                  <a:lnTo>
                    <a:pt x="78" y="211"/>
                  </a:lnTo>
                  <a:lnTo>
                    <a:pt x="84" y="215"/>
                  </a:lnTo>
                  <a:lnTo>
                    <a:pt x="88" y="213"/>
                  </a:lnTo>
                  <a:lnTo>
                    <a:pt x="100" y="205"/>
                  </a:lnTo>
                  <a:lnTo>
                    <a:pt x="88" y="191"/>
                  </a:lnTo>
                  <a:lnTo>
                    <a:pt x="92" y="191"/>
                  </a:lnTo>
                  <a:lnTo>
                    <a:pt x="100" y="195"/>
                  </a:lnTo>
                  <a:lnTo>
                    <a:pt x="108" y="195"/>
                  </a:lnTo>
                  <a:lnTo>
                    <a:pt x="102" y="187"/>
                  </a:lnTo>
                  <a:lnTo>
                    <a:pt x="110" y="181"/>
                  </a:lnTo>
                  <a:lnTo>
                    <a:pt x="114" y="187"/>
                  </a:lnTo>
                  <a:lnTo>
                    <a:pt x="127" y="183"/>
                  </a:lnTo>
                  <a:lnTo>
                    <a:pt x="135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9" y="175"/>
                  </a:lnTo>
                  <a:lnTo>
                    <a:pt x="139" y="171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3" y="113"/>
                  </a:lnTo>
                  <a:lnTo>
                    <a:pt x="123" y="105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97"/>
                  </a:lnTo>
                  <a:lnTo>
                    <a:pt x="127" y="92"/>
                  </a:lnTo>
                  <a:lnTo>
                    <a:pt x="127" y="88"/>
                  </a:lnTo>
                  <a:lnTo>
                    <a:pt x="127" y="84"/>
                  </a:lnTo>
                  <a:lnTo>
                    <a:pt x="127" y="84"/>
                  </a:lnTo>
                  <a:lnTo>
                    <a:pt x="121" y="66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4" y="46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96" y="42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6" y="36"/>
                  </a:lnTo>
                  <a:lnTo>
                    <a:pt x="92" y="30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2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18"/>
                  </a:lnTo>
                  <a:lnTo>
                    <a:pt x="68" y="14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1245" y="1932"/>
              <a:ext cx="130" cy="168"/>
            </a:xfrm>
            <a:custGeom>
              <a:avLst/>
              <a:gdLst>
                <a:gd name="T0" fmla="*/ 10 w 130"/>
                <a:gd name="T1" fmla="*/ 56 h 168"/>
                <a:gd name="T2" fmla="*/ 24 w 130"/>
                <a:gd name="T3" fmla="*/ 66 h 168"/>
                <a:gd name="T4" fmla="*/ 26 w 130"/>
                <a:gd name="T5" fmla="*/ 70 h 168"/>
                <a:gd name="T6" fmla="*/ 28 w 130"/>
                <a:gd name="T7" fmla="*/ 78 h 168"/>
                <a:gd name="T8" fmla="*/ 28 w 130"/>
                <a:gd name="T9" fmla="*/ 78 h 168"/>
                <a:gd name="T10" fmla="*/ 28 w 130"/>
                <a:gd name="T11" fmla="*/ 86 h 168"/>
                <a:gd name="T12" fmla="*/ 18 w 130"/>
                <a:gd name="T13" fmla="*/ 98 h 168"/>
                <a:gd name="T14" fmla="*/ 18 w 130"/>
                <a:gd name="T15" fmla="*/ 102 h 168"/>
                <a:gd name="T16" fmla="*/ 28 w 130"/>
                <a:gd name="T17" fmla="*/ 120 h 168"/>
                <a:gd name="T18" fmla="*/ 30 w 130"/>
                <a:gd name="T19" fmla="*/ 126 h 168"/>
                <a:gd name="T20" fmla="*/ 28 w 130"/>
                <a:gd name="T21" fmla="*/ 134 h 168"/>
                <a:gd name="T22" fmla="*/ 32 w 130"/>
                <a:gd name="T23" fmla="*/ 144 h 168"/>
                <a:gd name="T24" fmla="*/ 26 w 130"/>
                <a:gd name="T25" fmla="*/ 146 h 168"/>
                <a:gd name="T26" fmla="*/ 22 w 130"/>
                <a:gd name="T27" fmla="*/ 150 h 168"/>
                <a:gd name="T28" fmla="*/ 18 w 130"/>
                <a:gd name="T29" fmla="*/ 160 h 168"/>
                <a:gd name="T30" fmla="*/ 20 w 130"/>
                <a:gd name="T31" fmla="*/ 162 h 168"/>
                <a:gd name="T32" fmla="*/ 26 w 130"/>
                <a:gd name="T33" fmla="*/ 164 h 168"/>
                <a:gd name="T34" fmla="*/ 28 w 130"/>
                <a:gd name="T35" fmla="*/ 164 h 168"/>
                <a:gd name="T36" fmla="*/ 38 w 130"/>
                <a:gd name="T37" fmla="*/ 158 h 168"/>
                <a:gd name="T38" fmla="*/ 42 w 130"/>
                <a:gd name="T39" fmla="*/ 154 h 168"/>
                <a:gd name="T40" fmla="*/ 50 w 130"/>
                <a:gd name="T41" fmla="*/ 160 h 168"/>
                <a:gd name="T42" fmla="*/ 56 w 130"/>
                <a:gd name="T43" fmla="*/ 162 h 168"/>
                <a:gd name="T44" fmla="*/ 68 w 130"/>
                <a:gd name="T45" fmla="*/ 160 h 168"/>
                <a:gd name="T46" fmla="*/ 74 w 130"/>
                <a:gd name="T47" fmla="*/ 160 h 168"/>
                <a:gd name="T48" fmla="*/ 78 w 130"/>
                <a:gd name="T49" fmla="*/ 164 h 168"/>
                <a:gd name="T50" fmla="*/ 84 w 130"/>
                <a:gd name="T51" fmla="*/ 162 h 168"/>
                <a:gd name="T52" fmla="*/ 88 w 130"/>
                <a:gd name="T53" fmla="*/ 160 h 168"/>
                <a:gd name="T54" fmla="*/ 98 w 130"/>
                <a:gd name="T55" fmla="*/ 168 h 168"/>
                <a:gd name="T56" fmla="*/ 102 w 130"/>
                <a:gd name="T57" fmla="*/ 168 h 168"/>
                <a:gd name="T58" fmla="*/ 106 w 130"/>
                <a:gd name="T59" fmla="*/ 158 h 168"/>
                <a:gd name="T60" fmla="*/ 110 w 130"/>
                <a:gd name="T61" fmla="*/ 152 h 168"/>
                <a:gd name="T62" fmla="*/ 112 w 130"/>
                <a:gd name="T63" fmla="*/ 150 h 168"/>
                <a:gd name="T64" fmla="*/ 116 w 130"/>
                <a:gd name="T65" fmla="*/ 138 h 168"/>
                <a:gd name="T66" fmla="*/ 112 w 130"/>
                <a:gd name="T67" fmla="*/ 130 h 168"/>
                <a:gd name="T68" fmla="*/ 106 w 130"/>
                <a:gd name="T69" fmla="*/ 126 h 168"/>
                <a:gd name="T70" fmla="*/ 102 w 130"/>
                <a:gd name="T71" fmla="*/ 114 h 168"/>
                <a:gd name="T72" fmla="*/ 98 w 130"/>
                <a:gd name="T73" fmla="*/ 100 h 168"/>
                <a:gd name="T74" fmla="*/ 106 w 130"/>
                <a:gd name="T75" fmla="*/ 92 h 168"/>
                <a:gd name="T76" fmla="*/ 112 w 130"/>
                <a:gd name="T77" fmla="*/ 80 h 168"/>
                <a:gd name="T78" fmla="*/ 124 w 130"/>
                <a:gd name="T79" fmla="*/ 68 h 168"/>
                <a:gd name="T80" fmla="*/ 130 w 130"/>
                <a:gd name="T81" fmla="*/ 62 h 168"/>
                <a:gd name="T82" fmla="*/ 130 w 130"/>
                <a:gd name="T83" fmla="*/ 54 h 168"/>
                <a:gd name="T84" fmla="*/ 128 w 130"/>
                <a:gd name="T85" fmla="*/ 44 h 168"/>
                <a:gd name="T86" fmla="*/ 118 w 130"/>
                <a:gd name="T87" fmla="*/ 38 h 168"/>
                <a:gd name="T88" fmla="*/ 110 w 130"/>
                <a:gd name="T89" fmla="*/ 34 h 168"/>
                <a:gd name="T90" fmla="*/ 98 w 130"/>
                <a:gd name="T91" fmla="*/ 30 h 168"/>
                <a:gd name="T92" fmla="*/ 84 w 130"/>
                <a:gd name="T93" fmla="*/ 28 h 168"/>
                <a:gd name="T94" fmla="*/ 66 w 130"/>
                <a:gd name="T95" fmla="*/ 16 h 168"/>
                <a:gd name="T96" fmla="*/ 66 w 130"/>
                <a:gd name="T97" fmla="*/ 6 h 168"/>
                <a:gd name="T98" fmla="*/ 64 w 130"/>
                <a:gd name="T99" fmla="*/ 0 h 168"/>
                <a:gd name="T100" fmla="*/ 56 w 130"/>
                <a:gd name="T101" fmla="*/ 2 h 168"/>
                <a:gd name="T102" fmla="*/ 52 w 130"/>
                <a:gd name="T103" fmla="*/ 4 h 168"/>
                <a:gd name="T104" fmla="*/ 40 w 130"/>
                <a:gd name="T105" fmla="*/ 6 h 168"/>
                <a:gd name="T106" fmla="*/ 32 w 130"/>
                <a:gd name="T107" fmla="*/ 6 h 168"/>
                <a:gd name="T108" fmla="*/ 26 w 130"/>
                <a:gd name="T109" fmla="*/ 22 h 168"/>
                <a:gd name="T110" fmla="*/ 16 w 130"/>
                <a:gd name="T111" fmla="*/ 24 h 168"/>
                <a:gd name="T112" fmla="*/ 6 w 130"/>
                <a:gd name="T113" fmla="*/ 28 h 168"/>
                <a:gd name="T114" fmla="*/ 0 w 130"/>
                <a:gd name="T115" fmla="*/ 38 h 168"/>
                <a:gd name="T116" fmla="*/ 6 w 130"/>
                <a:gd name="T117" fmla="*/ 48 h 168"/>
                <a:gd name="T118" fmla="*/ 8 w 130"/>
                <a:gd name="T119" fmla="*/ 5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168">
                  <a:moveTo>
                    <a:pt x="8" y="52"/>
                  </a:moveTo>
                  <a:lnTo>
                    <a:pt x="8" y="52"/>
                  </a:lnTo>
                  <a:lnTo>
                    <a:pt x="10" y="56"/>
                  </a:lnTo>
                  <a:lnTo>
                    <a:pt x="16" y="6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24"/>
                  </a:lnTo>
                  <a:lnTo>
                    <a:pt x="30" y="126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8" y="134"/>
                  </a:lnTo>
                  <a:lnTo>
                    <a:pt x="30" y="138"/>
                  </a:lnTo>
                  <a:lnTo>
                    <a:pt x="32" y="142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28" y="146"/>
                  </a:lnTo>
                  <a:lnTo>
                    <a:pt x="26" y="146"/>
                  </a:lnTo>
                  <a:lnTo>
                    <a:pt x="24" y="146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18" y="154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2" y="160"/>
                  </a:lnTo>
                  <a:lnTo>
                    <a:pt x="22" y="162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8" y="158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6" y="158"/>
                  </a:lnTo>
                  <a:lnTo>
                    <a:pt x="50" y="160"/>
                  </a:lnTo>
                  <a:lnTo>
                    <a:pt x="52" y="16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62" y="162"/>
                  </a:lnTo>
                  <a:lnTo>
                    <a:pt x="66" y="160"/>
                  </a:lnTo>
                  <a:lnTo>
                    <a:pt x="68" y="160"/>
                  </a:lnTo>
                  <a:lnTo>
                    <a:pt x="70" y="158"/>
                  </a:lnTo>
                  <a:lnTo>
                    <a:pt x="70" y="158"/>
                  </a:lnTo>
                  <a:lnTo>
                    <a:pt x="74" y="160"/>
                  </a:lnTo>
                  <a:lnTo>
                    <a:pt x="76" y="160"/>
                  </a:lnTo>
                  <a:lnTo>
                    <a:pt x="78" y="162"/>
                  </a:lnTo>
                  <a:lnTo>
                    <a:pt x="78" y="164"/>
                  </a:lnTo>
                  <a:lnTo>
                    <a:pt x="78" y="164"/>
                  </a:lnTo>
                  <a:lnTo>
                    <a:pt x="80" y="164"/>
                  </a:lnTo>
                  <a:lnTo>
                    <a:pt x="84" y="162"/>
                  </a:lnTo>
                  <a:lnTo>
                    <a:pt x="84" y="160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2" y="160"/>
                  </a:lnTo>
                  <a:lnTo>
                    <a:pt x="94" y="162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4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110" y="150"/>
                  </a:lnTo>
                  <a:lnTo>
                    <a:pt x="112" y="150"/>
                  </a:lnTo>
                  <a:lnTo>
                    <a:pt x="112" y="150"/>
                  </a:lnTo>
                  <a:lnTo>
                    <a:pt x="114" y="148"/>
                  </a:lnTo>
                  <a:lnTo>
                    <a:pt x="116" y="146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4" y="134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0" y="104"/>
                  </a:lnTo>
                  <a:lnTo>
                    <a:pt x="98" y="100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6" y="92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2" y="8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4" y="68"/>
                  </a:lnTo>
                  <a:lnTo>
                    <a:pt x="128" y="66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54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4"/>
                  </a:lnTo>
                  <a:lnTo>
                    <a:pt x="124" y="4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4" y="38"/>
                  </a:lnTo>
                  <a:lnTo>
                    <a:pt x="114" y="36"/>
                  </a:lnTo>
                  <a:lnTo>
                    <a:pt x="110" y="34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4" y="28"/>
                  </a:lnTo>
                  <a:lnTo>
                    <a:pt x="78" y="24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6" y="6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1176" y="2032"/>
              <a:ext cx="101" cy="97"/>
            </a:xfrm>
            <a:custGeom>
              <a:avLst/>
              <a:gdLst>
                <a:gd name="T0" fmla="*/ 75 w 101"/>
                <a:gd name="T1" fmla="*/ 79 h 97"/>
                <a:gd name="T2" fmla="*/ 79 w 101"/>
                <a:gd name="T3" fmla="*/ 75 h 97"/>
                <a:gd name="T4" fmla="*/ 79 w 101"/>
                <a:gd name="T5" fmla="*/ 72 h 97"/>
                <a:gd name="T6" fmla="*/ 85 w 101"/>
                <a:gd name="T7" fmla="*/ 68 h 97"/>
                <a:gd name="T8" fmla="*/ 89 w 101"/>
                <a:gd name="T9" fmla="*/ 62 h 97"/>
                <a:gd name="T10" fmla="*/ 89 w 101"/>
                <a:gd name="T11" fmla="*/ 62 h 97"/>
                <a:gd name="T12" fmla="*/ 87 w 101"/>
                <a:gd name="T13" fmla="*/ 60 h 97"/>
                <a:gd name="T14" fmla="*/ 87 w 101"/>
                <a:gd name="T15" fmla="*/ 54 h 97"/>
                <a:gd name="T16" fmla="*/ 91 w 101"/>
                <a:gd name="T17" fmla="*/ 50 h 97"/>
                <a:gd name="T18" fmla="*/ 95 w 101"/>
                <a:gd name="T19" fmla="*/ 46 h 97"/>
                <a:gd name="T20" fmla="*/ 101 w 101"/>
                <a:gd name="T21" fmla="*/ 44 h 97"/>
                <a:gd name="T22" fmla="*/ 101 w 101"/>
                <a:gd name="T23" fmla="*/ 42 h 97"/>
                <a:gd name="T24" fmla="*/ 97 w 101"/>
                <a:gd name="T25" fmla="*/ 34 h 97"/>
                <a:gd name="T26" fmla="*/ 97 w 101"/>
                <a:gd name="T27" fmla="*/ 30 h 97"/>
                <a:gd name="T28" fmla="*/ 99 w 101"/>
                <a:gd name="T29" fmla="*/ 24 h 97"/>
                <a:gd name="T30" fmla="*/ 97 w 101"/>
                <a:gd name="T31" fmla="*/ 20 h 97"/>
                <a:gd name="T32" fmla="*/ 89 w 101"/>
                <a:gd name="T33" fmla="*/ 4 h 97"/>
                <a:gd name="T34" fmla="*/ 75 w 101"/>
                <a:gd name="T35" fmla="*/ 6 h 97"/>
                <a:gd name="T36" fmla="*/ 73 w 101"/>
                <a:gd name="T37" fmla="*/ 6 h 97"/>
                <a:gd name="T38" fmla="*/ 67 w 101"/>
                <a:gd name="T39" fmla="*/ 4 h 97"/>
                <a:gd name="T40" fmla="*/ 65 w 101"/>
                <a:gd name="T41" fmla="*/ 4 h 97"/>
                <a:gd name="T42" fmla="*/ 61 w 101"/>
                <a:gd name="T43" fmla="*/ 6 h 97"/>
                <a:gd name="T44" fmla="*/ 57 w 101"/>
                <a:gd name="T45" fmla="*/ 12 h 97"/>
                <a:gd name="T46" fmla="*/ 53 w 101"/>
                <a:gd name="T47" fmla="*/ 12 h 97"/>
                <a:gd name="T48" fmla="*/ 44 w 101"/>
                <a:gd name="T49" fmla="*/ 2 h 97"/>
                <a:gd name="T50" fmla="*/ 42 w 101"/>
                <a:gd name="T51" fmla="*/ 0 h 97"/>
                <a:gd name="T52" fmla="*/ 30 w 101"/>
                <a:gd name="T53" fmla="*/ 0 h 97"/>
                <a:gd name="T54" fmla="*/ 18 w 101"/>
                <a:gd name="T55" fmla="*/ 0 h 97"/>
                <a:gd name="T56" fmla="*/ 8 w 101"/>
                <a:gd name="T57" fmla="*/ 4 h 97"/>
                <a:gd name="T58" fmla="*/ 6 w 101"/>
                <a:gd name="T59" fmla="*/ 6 h 97"/>
                <a:gd name="T60" fmla="*/ 2 w 101"/>
                <a:gd name="T61" fmla="*/ 6 h 97"/>
                <a:gd name="T62" fmla="*/ 4 w 101"/>
                <a:gd name="T63" fmla="*/ 16 h 97"/>
                <a:gd name="T64" fmla="*/ 4 w 101"/>
                <a:gd name="T65" fmla="*/ 20 h 97"/>
                <a:gd name="T66" fmla="*/ 0 w 101"/>
                <a:gd name="T67" fmla="*/ 26 h 97"/>
                <a:gd name="T68" fmla="*/ 0 w 101"/>
                <a:gd name="T69" fmla="*/ 28 h 97"/>
                <a:gd name="T70" fmla="*/ 4 w 101"/>
                <a:gd name="T71" fmla="*/ 34 h 97"/>
                <a:gd name="T72" fmla="*/ 2 w 101"/>
                <a:gd name="T73" fmla="*/ 42 h 97"/>
                <a:gd name="T74" fmla="*/ 4 w 101"/>
                <a:gd name="T75" fmla="*/ 48 h 97"/>
                <a:gd name="T76" fmla="*/ 18 w 101"/>
                <a:gd name="T77" fmla="*/ 66 h 97"/>
                <a:gd name="T78" fmla="*/ 16 w 101"/>
                <a:gd name="T79" fmla="*/ 68 h 97"/>
                <a:gd name="T80" fmla="*/ 10 w 101"/>
                <a:gd name="T81" fmla="*/ 72 h 97"/>
                <a:gd name="T82" fmla="*/ 12 w 101"/>
                <a:gd name="T83" fmla="*/ 75 h 97"/>
                <a:gd name="T84" fmla="*/ 16 w 101"/>
                <a:gd name="T85" fmla="*/ 81 h 97"/>
                <a:gd name="T86" fmla="*/ 16 w 101"/>
                <a:gd name="T87" fmla="*/ 81 h 97"/>
                <a:gd name="T88" fmla="*/ 22 w 101"/>
                <a:gd name="T89" fmla="*/ 85 h 97"/>
                <a:gd name="T90" fmla="*/ 24 w 101"/>
                <a:gd name="T91" fmla="*/ 91 h 97"/>
                <a:gd name="T92" fmla="*/ 28 w 101"/>
                <a:gd name="T93" fmla="*/ 97 h 97"/>
                <a:gd name="T94" fmla="*/ 34 w 101"/>
                <a:gd name="T95" fmla="*/ 97 h 97"/>
                <a:gd name="T96" fmla="*/ 40 w 101"/>
                <a:gd name="T97" fmla="*/ 95 h 97"/>
                <a:gd name="T98" fmla="*/ 44 w 101"/>
                <a:gd name="T99" fmla="*/ 93 h 97"/>
                <a:gd name="T100" fmla="*/ 46 w 101"/>
                <a:gd name="T101" fmla="*/ 93 h 97"/>
                <a:gd name="T102" fmla="*/ 50 w 101"/>
                <a:gd name="T103" fmla="*/ 91 h 97"/>
                <a:gd name="T104" fmla="*/ 53 w 101"/>
                <a:gd name="T105" fmla="*/ 89 h 97"/>
                <a:gd name="T106" fmla="*/ 57 w 101"/>
                <a:gd name="T107" fmla="*/ 91 h 97"/>
                <a:gd name="T108" fmla="*/ 69 w 101"/>
                <a:gd name="T109" fmla="*/ 85 h 97"/>
                <a:gd name="T110" fmla="*/ 71 w 101"/>
                <a:gd name="T111" fmla="*/ 81 h 97"/>
                <a:gd name="T112" fmla="*/ 75 w 101"/>
                <a:gd name="T113" fmla="*/ 79 h 97"/>
                <a:gd name="T114" fmla="*/ 75 w 101"/>
                <a:gd name="T115" fmla="*/ 79 h 97"/>
                <a:gd name="T116" fmla="*/ 75 w 101"/>
                <a:gd name="T117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97">
                  <a:moveTo>
                    <a:pt x="75" y="79"/>
                  </a:moveTo>
                  <a:lnTo>
                    <a:pt x="75" y="79"/>
                  </a:lnTo>
                  <a:lnTo>
                    <a:pt x="77" y="79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85" y="68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54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3" y="46"/>
                  </a:lnTo>
                  <a:lnTo>
                    <a:pt x="95" y="46"/>
                  </a:lnTo>
                  <a:lnTo>
                    <a:pt x="97" y="46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1" y="42"/>
                  </a:lnTo>
                  <a:lnTo>
                    <a:pt x="99" y="38"/>
                  </a:lnTo>
                  <a:lnTo>
                    <a:pt x="97" y="34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9" y="26"/>
                  </a:lnTo>
                  <a:lnTo>
                    <a:pt x="99" y="24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4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3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61" y="6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51" y="8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8" y="5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6" y="68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2" y="75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20" y="83"/>
                  </a:lnTo>
                  <a:lnTo>
                    <a:pt x="22" y="85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6" y="95"/>
                  </a:lnTo>
                  <a:lnTo>
                    <a:pt x="28" y="97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8" y="97"/>
                  </a:lnTo>
                  <a:lnTo>
                    <a:pt x="40" y="95"/>
                  </a:lnTo>
                  <a:lnTo>
                    <a:pt x="42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89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1277" y="2203"/>
              <a:ext cx="144" cy="167"/>
            </a:xfrm>
            <a:custGeom>
              <a:avLst/>
              <a:gdLst>
                <a:gd name="T0" fmla="*/ 112 w 144"/>
                <a:gd name="T1" fmla="*/ 167 h 167"/>
                <a:gd name="T2" fmla="*/ 116 w 144"/>
                <a:gd name="T3" fmla="*/ 157 h 167"/>
                <a:gd name="T4" fmla="*/ 124 w 144"/>
                <a:gd name="T5" fmla="*/ 151 h 167"/>
                <a:gd name="T6" fmla="*/ 130 w 144"/>
                <a:gd name="T7" fmla="*/ 143 h 167"/>
                <a:gd name="T8" fmla="*/ 132 w 144"/>
                <a:gd name="T9" fmla="*/ 133 h 167"/>
                <a:gd name="T10" fmla="*/ 132 w 144"/>
                <a:gd name="T11" fmla="*/ 122 h 167"/>
                <a:gd name="T12" fmla="*/ 136 w 144"/>
                <a:gd name="T13" fmla="*/ 118 h 167"/>
                <a:gd name="T14" fmla="*/ 136 w 144"/>
                <a:gd name="T15" fmla="*/ 106 h 167"/>
                <a:gd name="T16" fmla="*/ 142 w 144"/>
                <a:gd name="T17" fmla="*/ 98 h 167"/>
                <a:gd name="T18" fmla="*/ 134 w 144"/>
                <a:gd name="T19" fmla="*/ 88 h 167"/>
                <a:gd name="T20" fmla="*/ 132 w 144"/>
                <a:gd name="T21" fmla="*/ 86 h 167"/>
                <a:gd name="T22" fmla="*/ 122 w 144"/>
                <a:gd name="T23" fmla="*/ 76 h 167"/>
                <a:gd name="T24" fmla="*/ 108 w 144"/>
                <a:gd name="T25" fmla="*/ 62 h 167"/>
                <a:gd name="T26" fmla="*/ 102 w 144"/>
                <a:gd name="T27" fmla="*/ 64 h 167"/>
                <a:gd name="T28" fmla="*/ 96 w 144"/>
                <a:gd name="T29" fmla="*/ 70 h 167"/>
                <a:gd name="T30" fmla="*/ 88 w 144"/>
                <a:gd name="T31" fmla="*/ 64 h 167"/>
                <a:gd name="T32" fmla="*/ 82 w 144"/>
                <a:gd name="T33" fmla="*/ 50 h 167"/>
                <a:gd name="T34" fmla="*/ 84 w 144"/>
                <a:gd name="T35" fmla="*/ 40 h 167"/>
                <a:gd name="T36" fmla="*/ 80 w 144"/>
                <a:gd name="T37" fmla="*/ 28 h 167"/>
                <a:gd name="T38" fmla="*/ 74 w 144"/>
                <a:gd name="T39" fmla="*/ 24 h 167"/>
                <a:gd name="T40" fmla="*/ 62 w 144"/>
                <a:gd name="T41" fmla="*/ 20 h 167"/>
                <a:gd name="T42" fmla="*/ 56 w 144"/>
                <a:gd name="T43" fmla="*/ 12 h 167"/>
                <a:gd name="T44" fmla="*/ 46 w 144"/>
                <a:gd name="T45" fmla="*/ 10 h 167"/>
                <a:gd name="T46" fmla="*/ 42 w 144"/>
                <a:gd name="T47" fmla="*/ 2 h 167"/>
                <a:gd name="T48" fmla="*/ 38 w 144"/>
                <a:gd name="T49" fmla="*/ 0 h 167"/>
                <a:gd name="T50" fmla="*/ 28 w 144"/>
                <a:gd name="T51" fmla="*/ 12 h 167"/>
                <a:gd name="T52" fmla="*/ 24 w 144"/>
                <a:gd name="T53" fmla="*/ 24 h 167"/>
                <a:gd name="T54" fmla="*/ 20 w 144"/>
                <a:gd name="T55" fmla="*/ 36 h 167"/>
                <a:gd name="T56" fmla="*/ 16 w 144"/>
                <a:gd name="T57" fmla="*/ 72 h 167"/>
                <a:gd name="T58" fmla="*/ 16 w 144"/>
                <a:gd name="T59" fmla="*/ 74 h 167"/>
                <a:gd name="T60" fmla="*/ 10 w 144"/>
                <a:gd name="T61" fmla="*/ 74 h 167"/>
                <a:gd name="T62" fmla="*/ 0 w 144"/>
                <a:gd name="T63" fmla="*/ 78 h 167"/>
                <a:gd name="T64" fmla="*/ 10 w 144"/>
                <a:gd name="T65" fmla="*/ 86 h 167"/>
                <a:gd name="T66" fmla="*/ 20 w 144"/>
                <a:gd name="T67" fmla="*/ 100 h 167"/>
                <a:gd name="T68" fmla="*/ 24 w 144"/>
                <a:gd name="T69" fmla="*/ 108 h 167"/>
                <a:gd name="T70" fmla="*/ 32 w 144"/>
                <a:gd name="T71" fmla="*/ 116 h 167"/>
                <a:gd name="T72" fmla="*/ 40 w 144"/>
                <a:gd name="T73" fmla="*/ 112 h 167"/>
                <a:gd name="T74" fmla="*/ 44 w 144"/>
                <a:gd name="T75" fmla="*/ 122 h 167"/>
                <a:gd name="T76" fmla="*/ 46 w 144"/>
                <a:gd name="T77" fmla="*/ 130 h 167"/>
                <a:gd name="T78" fmla="*/ 60 w 144"/>
                <a:gd name="T79" fmla="*/ 139 h 167"/>
                <a:gd name="T80" fmla="*/ 70 w 144"/>
                <a:gd name="T81" fmla="*/ 143 h 167"/>
                <a:gd name="T82" fmla="*/ 70 w 144"/>
                <a:gd name="T83" fmla="*/ 153 h 167"/>
                <a:gd name="T84" fmla="*/ 78 w 144"/>
                <a:gd name="T85" fmla="*/ 155 h 167"/>
                <a:gd name="T86" fmla="*/ 92 w 144"/>
                <a:gd name="T87" fmla="*/ 153 h 167"/>
                <a:gd name="T88" fmla="*/ 98 w 144"/>
                <a:gd name="T89" fmla="*/ 161 h 167"/>
                <a:gd name="T90" fmla="*/ 102 w 144"/>
                <a:gd name="T91" fmla="*/ 167 h 167"/>
                <a:gd name="T92" fmla="*/ 106 w 144"/>
                <a:gd name="T93" fmla="*/ 167 h 167"/>
                <a:gd name="T94" fmla="*/ 110 w 144"/>
                <a:gd name="T9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167">
                  <a:moveTo>
                    <a:pt x="110" y="167"/>
                  </a:moveTo>
                  <a:lnTo>
                    <a:pt x="110" y="167"/>
                  </a:lnTo>
                  <a:lnTo>
                    <a:pt x="112" y="167"/>
                  </a:lnTo>
                  <a:lnTo>
                    <a:pt x="114" y="165"/>
                  </a:lnTo>
                  <a:lnTo>
                    <a:pt x="116" y="157"/>
                  </a:lnTo>
                  <a:lnTo>
                    <a:pt x="116" y="157"/>
                  </a:lnTo>
                  <a:lnTo>
                    <a:pt x="120" y="155"/>
                  </a:lnTo>
                  <a:lnTo>
                    <a:pt x="124" y="153"/>
                  </a:lnTo>
                  <a:lnTo>
                    <a:pt x="124" y="151"/>
                  </a:lnTo>
                  <a:lnTo>
                    <a:pt x="128" y="149"/>
                  </a:lnTo>
                  <a:lnTo>
                    <a:pt x="128" y="149"/>
                  </a:lnTo>
                  <a:lnTo>
                    <a:pt x="130" y="143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33"/>
                  </a:lnTo>
                  <a:lnTo>
                    <a:pt x="132" y="130"/>
                  </a:lnTo>
                  <a:lnTo>
                    <a:pt x="132" y="124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4" y="118"/>
                  </a:lnTo>
                  <a:lnTo>
                    <a:pt x="136" y="118"/>
                  </a:lnTo>
                  <a:lnTo>
                    <a:pt x="136" y="112"/>
                  </a:lnTo>
                  <a:lnTo>
                    <a:pt x="136" y="112"/>
                  </a:lnTo>
                  <a:lnTo>
                    <a:pt x="136" y="106"/>
                  </a:lnTo>
                  <a:lnTo>
                    <a:pt x="138" y="102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4"/>
                  </a:lnTo>
                  <a:lnTo>
                    <a:pt x="142" y="92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26" y="82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4" y="62"/>
                  </a:lnTo>
                  <a:lnTo>
                    <a:pt x="84" y="56"/>
                  </a:lnTo>
                  <a:lnTo>
                    <a:pt x="82" y="50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4" y="40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0" y="28"/>
                  </a:lnTo>
                  <a:lnTo>
                    <a:pt x="78" y="26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6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20" y="100"/>
                  </a:lnTo>
                  <a:lnTo>
                    <a:pt x="20" y="104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12"/>
                  </a:lnTo>
                  <a:lnTo>
                    <a:pt x="30" y="116"/>
                  </a:lnTo>
                  <a:lnTo>
                    <a:pt x="32" y="116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0" y="112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46" y="128"/>
                  </a:lnTo>
                  <a:lnTo>
                    <a:pt x="46" y="130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60" y="139"/>
                  </a:lnTo>
                  <a:lnTo>
                    <a:pt x="66" y="143"/>
                  </a:lnTo>
                  <a:lnTo>
                    <a:pt x="66" y="143"/>
                  </a:lnTo>
                  <a:lnTo>
                    <a:pt x="70" y="143"/>
                  </a:lnTo>
                  <a:lnTo>
                    <a:pt x="70" y="145"/>
                  </a:lnTo>
                  <a:lnTo>
                    <a:pt x="70" y="149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4" y="155"/>
                  </a:lnTo>
                  <a:lnTo>
                    <a:pt x="78" y="155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2" y="153"/>
                  </a:lnTo>
                  <a:lnTo>
                    <a:pt x="98" y="155"/>
                  </a:lnTo>
                  <a:lnTo>
                    <a:pt x="98" y="161"/>
                  </a:lnTo>
                  <a:lnTo>
                    <a:pt x="102" y="167"/>
                  </a:lnTo>
                  <a:lnTo>
                    <a:pt x="102" y="167"/>
                  </a:lnTo>
                  <a:lnTo>
                    <a:pt x="102" y="167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6" y="167"/>
                  </a:lnTo>
                  <a:lnTo>
                    <a:pt x="110" y="167"/>
                  </a:lnTo>
                  <a:lnTo>
                    <a:pt x="110" y="167"/>
                  </a:lnTo>
                  <a:lnTo>
                    <a:pt x="110" y="167"/>
                  </a:lnTo>
                  <a:lnTo>
                    <a:pt x="110" y="167"/>
                  </a:lnTo>
                  <a:lnTo>
                    <a:pt x="110" y="16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1136" y="2113"/>
              <a:ext cx="123" cy="118"/>
            </a:xfrm>
            <a:custGeom>
              <a:avLst/>
              <a:gdLst>
                <a:gd name="T0" fmla="*/ 80 w 123"/>
                <a:gd name="T1" fmla="*/ 100 h 118"/>
                <a:gd name="T2" fmla="*/ 82 w 123"/>
                <a:gd name="T3" fmla="*/ 84 h 118"/>
                <a:gd name="T4" fmla="*/ 90 w 123"/>
                <a:gd name="T5" fmla="*/ 72 h 118"/>
                <a:gd name="T6" fmla="*/ 97 w 123"/>
                <a:gd name="T7" fmla="*/ 64 h 118"/>
                <a:gd name="T8" fmla="*/ 115 w 123"/>
                <a:gd name="T9" fmla="*/ 54 h 118"/>
                <a:gd name="T10" fmla="*/ 117 w 123"/>
                <a:gd name="T11" fmla="*/ 46 h 118"/>
                <a:gd name="T12" fmla="*/ 123 w 123"/>
                <a:gd name="T13" fmla="*/ 40 h 118"/>
                <a:gd name="T14" fmla="*/ 119 w 123"/>
                <a:gd name="T15" fmla="*/ 34 h 118"/>
                <a:gd name="T16" fmla="*/ 115 w 123"/>
                <a:gd name="T17" fmla="*/ 30 h 118"/>
                <a:gd name="T18" fmla="*/ 107 w 123"/>
                <a:gd name="T19" fmla="*/ 32 h 118"/>
                <a:gd name="T20" fmla="*/ 97 w 123"/>
                <a:gd name="T21" fmla="*/ 24 h 118"/>
                <a:gd name="T22" fmla="*/ 97 w 123"/>
                <a:gd name="T23" fmla="*/ 22 h 118"/>
                <a:gd name="T24" fmla="*/ 97 w 123"/>
                <a:gd name="T25" fmla="*/ 14 h 118"/>
                <a:gd name="T26" fmla="*/ 97 w 123"/>
                <a:gd name="T27" fmla="*/ 10 h 118"/>
                <a:gd name="T28" fmla="*/ 95 w 123"/>
                <a:gd name="T29" fmla="*/ 8 h 118"/>
                <a:gd name="T30" fmla="*/ 90 w 123"/>
                <a:gd name="T31" fmla="*/ 10 h 118"/>
                <a:gd name="T32" fmla="*/ 88 w 123"/>
                <a:gd name="T33" fmla="*/ 10 h 118"/>
                <a:gd name="T34" fmla="*/ 84 w 123"/>
                <a:gd name="T35" fmla="*/ 12 h 118"/>
                <a:gd name="T36" fmla="*/ 82 w 123"/>
                <a:gd name="T37" fmla="*/ 12 h 118"/>
                <a:gd name="T38" fmla="*/ 78 w 123"/>
                <a:gd name="T39" fmla="*/ 16 h 118"/>
                <a:gd name="T40" fmla="*/ 74 w 123"/>
                <a:gd name="T41" fmla="*/ 16 h 118"/>
                <a:gd name="T42" fmla="*/ 66 w 123"/>
                <a:gd name="T43" fmla="*/ 14 h 118"/>
                <a:gd name="T44" fmla="*/ 64 w 123"/>
                <a:gd name="T45" fmla="*/ 10 h 118"/>
                <a:gd name="T46" fmla="*/ 60 w 123"/>
                <a:gd name="T47" fmla="*/ 2 h 118"/>
                <a:gd name="T48" fmla="*/ 56 w 123"/>
                <a:gd name="T49" fmla="*/ 0 h 118"/>
                <a:gd name="T50" fmla="*/ 56 w 123"/>
                <a:gd name="T51" fmla="*/ 0 h 118"/>
                <a:gd name="T52" fmla="*/ 48 w 123"/>
                <a:gd name="T53" fmla="*/ 4 h 118"/>
                <a:gd name="T54" fmla="*/ 42 w 123"/>
                <a:gd name="T55" fmla="*/ 8 h 118"/>
                <a:gd name="T56" fmla="*/ 34 w 123"/>
                <a:gd name="T57" fmla="*/ 8 h 118"/>
                <a:gd name="T58" fmla="*/ 32 w 123"/>
                <a:gd name="T59" fmla="*/ 10 h 118"/>
                <a:gd name="T60" fmla="*/ 32 w 123"/>
                <a:gd name="T61" fmla="*/ 14 h 118"/>
                <a:gd name="T62" fmla="*/ 26 w 123"/>
                <a:gd name="T63" fmla="*/ 24 h 118"/>
                <a:gd name="T64" fmla="*/ 26 w 123"/>
                <a:gd name="T65" fmla="*/ 30 h 118"/>
                <a:gd name="T66" fmla="*/ 18 w 123"/>
                <a:gd name="T67" fmla="*/ 30 h 118"/>
                <a:gd name="T68" fmla="*/ 10 w 123"/>
                <a:gd name="T69" fmla="*/ 28 h 118"/>
                <a:gd name="T70" fmla="*/ 6 w 123"/>
                <a:gd name="T71" fmla="*/ 30 h 118"/>
                <a:gd name="T72" fmla="*/ 4 w 123"/>
                <a:gd name="T73" fmla="*/ 32 h 118"/>
                <a:gd name="T74" fmla="*/ 0 w 123"/>
                <a:gd name="T75" fmla="*/ 32 h 118"/>
                <a:gd name="T76" fmla="*/ 0 w 123"/>
                <a:gd name="T77" fmla="*/ 38 h 118"/>
                <a:gd name="T78" fmla="*/ 2 w 123"/>
                <a:gd name="T79" fmla="*/ 44 h 118"/>
                <a:gd name="T80" fmla="*/ 4 w 123"/>
                <a:gd name="T81" fmla="*/ 48 h 118"/>
                <a:gd name="T82" fmla="*/ 10 w 123"/>
                <a:gd name="T83" fmla="*/ 50 h 118"/>
                <a:gd name="T84" fmla="*/ 12 w 123"/>
                <a:gd name="T85" fmla="*/ 50 h 118"/>
                <a:gd name="T86" fmla="*/ 14 w 123"/>
                <a:gd name="T87" fmla="*/ 50 h 118"/>
                <a:gd name="T88" fmla="*/ 20 w 123"/>
                <a:gd name="T89" fmla="*/ 52 h 118"/>
                <a:gd name="T90" fmla="*/ 26 w 123"/>
                <a:gd name="T91" fmla="*/ 54 h 118"/>
                <a:gd name="T92" fmla="*/ 32 w 123"/>
                <a:gd name="T93" fmla="*/ 58 h 118"/>
                <a:gd name="T94" fmla="*/ 32 w 123"/>
                <a:gd name="T95" fmla="*/ 68 h 118"/>
                <a:gd name="T96" fmla="*/ 36 w 123"/>
                <a:gd name="T97" fmla="*/ 76 h 118"/>
                <a:gd name="T98" fmla="*/ 36 w 123"/>
                <a:gd name="T99" fmla="*/ 76 h 118"/>
                <a:gd name="T100" fmla="*/ 40 w 123"/>
                <a:gd name="T101" fmla="*/ 80 h 118"/>
                <a:gd name="T102" fmla="*/ 44 w 123"/>
                <a:gd name="T103" fmla="*/ 96 h 118"/>
                <a:gd name="T104" fmla="*/ 48 w 123"/>
                <a:gd name="T105" fmla="*/ 100 h 118"/>
                <a:gd name="T106" fmla="*/ 56 w 123"/>
                <a:gd name="T107" fmla="*/ 106 h 118"/>
                <a:gd name="T108" fmla="*/ 62 w 123"/>
                <a:gd name="T109" fmla="*/ 114 h 118"/>
                <a:gd name="T110" fmla="*/ 64 w 123"/>
                <a:gd name="T111" fmla="*/ 118 h 118"/>
                <a:gd name="T112" fmla="*/ 78 w 123"/>
                <a:gd name="T113" fmla="*/ 110 h 118"/>
                <a:gd name="T114" fmla="*/ 80 w 123"/>
                <a:gd name="T115" fmla="*/ 110 h 118"/>
                <a:gd name="T116" fmla="*/ 80 w 123"/>
                <a:gd name="T117" fmla="*/ 104 h 118"/>
                <a:gd name="T118" fmla="*/ 80 w 123"/>
                <a:gd name="T119" fmla="*/ 100 h 118"/>
                <a:gd name="T120" fmla="*/ 80 w 123"/>
                <a:gd name="T121" fmla="*/ 10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8">
                  <a:moveTo>
                    <a:pt x="80" y="100"/>
                  </a:moveTo>
                  <a:lnTo>
                    <a:pt x="80" y="100"/>
                  </a:lnTo>
                  <a:lnTo>
                    <a:pt x="80" y="92"/>
                  </a:lnTo>
                  <a:lnTo>
                    <a:pt x="82" y="84"/>
                  </a:lnTo>
                  <a:lnTo>
                    <a:pt x="84" y="76"/>
                  </a:lnTo>
                  <a:lnTo>
                    <a:pt x="90" y="72"/>
                  </a:lnTo>
                  <a:lnTo>
                    <a:pt x="93" y="70"/>
                  </a:lnTo>
                  <a:lnTo>
                    <a:pt x="97" y="64"/>
                  </a:lnTo>
                  <a:lnTo>
                    <a:pt x="115" y="54"/>
                  </a:lnTo>
                  <a:lnTo>
                    <a:pt x="115" y="54"/>
                  </a:lnTo>
                  <a:lnTo>
                    <a:pt x="117" y="46"/>
                  </a:lnTo>
                  <a:lnTo>
                    <a:pt x="117" y="46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36"/>
                  </a:lnTo>
                  <a:lnTo>
                    <a:pt x="119" y="34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2"/>
                  </a:lnTo>
                  <a:lnTo>
                    <a:pt x="97" y="18"/>
                  </a:lnTo>
                  <a:lnTo>
                    <a:pt x="97" y="14"/>
                  </a:lnTo>
                  <a:lnTo>
                    <a:pt x="101" y="12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5" y="8"/>
                  </a:lnTo>
                  <a:lnTo>
                    <a:pt x="93" y="8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20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8" y="100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70" y="114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80" y="104"/>
                  </a:lnTo>
                  <a:lnTo>
                    <a:pt x="80" y="100"/>
                  </a:lnTo>
                  <a:lnTo>
                    <a:pt x="80" y="100"/>
                  </a:lnTo>
                  <a:lnTo>
                    <a:pt x="80" y="100"/>
                  </a:lnTo>
                  <a:lnTo>
                    <a:pt x="80" y="100"/>
                  </a:lnTo>
                  <a:lnTo>
                    <a:pt x="80" y="10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1560" y="2034"/>
              <a:ext cx="279" cy="293"/>
            </a:xfrm>
            <a:custGeom>
              <a:avLst/>
              <a:gdLst>
                <a:gd name="T0" fmla="*/ 137 w 279"/>
                <a:gd name="T1" fmla="*/ 20 h 293"/>
                <a:gd name="T2" fmla="*/ 123 w 279"/>
                <a:gd name="T3" fmla="*/ 22 h 293"/>
                <a:gd name="T4" fmla="*/ 127 w 279"/>
                <a:gd name="T5" fmla="*/ 26 h 293"/>
                <a:gd name="T6" fmla="*/ 137 w 279"/>
                <a:gd name="T7" fmla="*/ 32 h 293"/>
                <a:gd name="T8" fmla="*/ 119 w 279"/>
                <a:gd name="T9" fmla="*/ 58 h 293"/>
                <a:gd name="T10" fmla="*/ 104 w 279"/>
                <a:gd name="T11" fmla="*/ 81 h 293"/>
                <a:gd name="T12" fmla="*/ 84 w 279"/>
                <a:gd name="T13" fmla="*/ 93 h 293"/>
                <a:gd name="T14" fmla="*/ 56 w 279"/>
                <a:gd name="T15" fmla="*/ 93 h 293"/>
                <a:gd name="T16" fmla="*/ 38 w 279"/>
                <a:gd name="T17" fmla="*/ 105 h 293"/>
                <a:gd name="T18" fmla="*/ 46 w 279"/>
                <a:gd name="T19" fmla="*/ 147 h 293"/>
                <a:gd name="T20" fmla="*/ 26 w 279"/>
                <a:gd name="T21" fmla="*/ 135 h 293"/>
                <a:gd name="T22" fmla="*/ 10 w 279"/>
                <a:gd name="T23" fmla="*/ 149 h 293"/>
                <a:gd name="T24" fmla="*/ 6 w 279"/>
                <a:gd name="T25" fmla="*/ 165 h 293"/>
                <a:gd name="T26" fmla="*/ 26 w 279"/>
                <a:gd name="T27" fmla="*/ 179 h 293"/>
                <a:gd name="T28" fmla="*/ 52 w 279"/>
                <a:gd name="T29" fmla="*/ 195 h 293"/>
                <a:gd name="T30" fmla="*/ 60 w 279"/>
                <a:gd name="T31" fmla="*/ 193 h 293"/>
                <a:gd name="T32" fmla="*/ 60 w 279"/>
                <a:gd name="T33" fmla="*/ 207 h 293"/>
                <a:gd name="T34" fmla="*/ 62 w 279"/>
                <a:gd name="T35" fmla="*/ 245 h 293"/>
                <a:gd name="T36" fmla="*/ 72 w 279"/>
                <a:gd name="T37" fmla="*/ 269 h 293"/>
                <a:gd name="T38" fmla="*/ 76 w 279"/>
                <a:gd name="T39" fmla="*/ 293 h 293"/>
                <a:gd name="T40" fmla="*/ 80 w 279"/>
                <a:gd name="T41" fmla="*/ 273 h 293"/>
                <a:gd name="T42" fmla="*/ 98 w 279"/>
                <a:gd name="T43" fmla="*/ 269 h 293"/>
                <a:gd name="T44" fmla="*/ 133 w 279"/>
                <a:gd name="T45" fmla="*/ 239 h 293"/>
                <a:gd name="T46" fmla="*/ 145 w 279"/>
                <a:gd name="T47" fmla="*/ 235 h 293"/>
                <a:gd name="T48" fmla="*/ 159 w 279"/>
                <a:gd name="T49" fmla="*/ 219 h 293"/>
                <a:gd name="T50" fmla="*/ 167 w 279"/>
                <a:gd name="T51" fmla="*/ 207 h 293"/>
                <a:gd name="T52" fmla="*/ 183 w 279"/>
                <a:gd name="T53" fmla="*/ 209 h 293"/>
                <a:gd name="T54" fmla="*/ 195 w 279"/>
                <a:gd name="T55" fmla="*/ 225 h 293"/>
                <a:gd name="T56" fmla="*/ 217 w 279"/>
                <a:gd name="T57" fmla="*/ 241 h 293"/>
                <a:gd name="T58" fmla="*/ 229 w 279"/>
                <a:gd name="T59" fmla="*/ 231 h 293"/>
                <a:gd name="T60" fmla="*/ 233 w 279"/>
                <a:gd name="T61" fmla="*/ 225 h 293"/>
                <a:gd name="T62" fmla="*/ 243 w 279"/>
                <a:gd name="T63" fmla="*/ 211 h 293"/>
                <a:gd name="T64" fmla="*/ 239 w 279"/>
                <a:gd name="T65" fmla="*/ 207 h 293"/>
                <a:gd name="T66" fmla="*/ 235 w 279"/>
                <a:gd name="T67" fmla="*/ 197 h 293"/>
                <a:gd name="T68" fmla="*/ 255 w 279"/>
                <a:gd name="T69" fmla="*/ 183 h 293"/>
                <a:gd name="T70" fmla="*/ 277 w 279"/>
                <a:gd name="T71" fmla="*/ 169 h 293"/>
                <a:gd name="T72" fmla="*/ 277 w 279"/>
                <a:gd name="T73" fmla="*/ 155 h 293"/>
                <a:gd name="T74" fmla="*/ 253 w 279"/>
                <a:gd name="T75" fmla="*/ 125 h 293"/>
                <a:gd name="T76" fmla="*/ 227 w 279"/>
                <a:gd name="T77" fmla="*/ 125 h 293"/>
                <a:gd name="T78" fmla="*/ 221 w 279"/>
                <a:gd name="T79" fmla="*/ 115 h 293"/>
                <a:gd name="T80" fmla="*/ 203 w 279"/>
                <a:gd name="T81" fmla="*/ 115 h 293"/>
                <a:gd name="T82" fmla="*/ 187 w 279"/>
                <a:gd name="T83" fmla="*/ 105 h 293"/>
                <a:gd name="T84" fmla="*/ 183 w 279"/>
                <a:gd name="T85" fmla="*/ 111 h 293"/>
                <a:gd name="T86" fmla="*/ 171 w 279"/>
                <a:gd name="T87" fmla="*/ 113 h 293"/>
                <a:gd name="T88" fmla="*/ 157 w 279"/>
                <a:gd name="T89" fmla="*/ 129 h 293"/>
                <a:gd name="T90" fmla="*/ 155 w 279"/>
                <a:gd name="T91" fmla="*/ 119 h 293"/>
                <a:gd name="T92" fmla="*/ 159 w 279"/>
                <a:gd name="T93" fmla="*/ 107 h 293"/>
                <a:gd name="T94" fmla="*/ 159 w 279"/>
                <a:gd name="T95" fmla="*/ 93 h 293"/>
                <a:gd name="T96" fmla="*/ 171 w 279"/>
                <a:gd name="T97" fmla="*/ 60 h 293"/>
                <a:gd name="T98" fmla="*/ 181 w 279"/>
                <a:gd name="T99" fmla="*/ 58 h 293"/>
                <a:gd name="T100" fmla="*/ 183 w 279"/>
                <a:gd name="T101" fmla="*/ 44 h 293"/>
                <a:gd name="T102" fmla="*/ 195 w 279"/>
                <a:gd name="T103" fmla="*/ 32 h 293"/>
                <a:gd name="T104" fmla="*/ 191 w 279"/>
                <a:gd name="T105" fmla="*/ 14 h 293"/>
                <a:gd name="T106" fmla="*/ 167 w 279"/>
                <a:gd name="T107" fmla="*/ 2 h 293"/>
                <a:gd name="T108" fmla="*/ 145 w 279"/>
                <a:gd name="T109" fmla="*/ 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293">
                  <a:moveTo>
                    <a:pt x="145" y="18"/>
                  </a:moveTo>
                  <a:lnTo>
                    <a:pt x="145" y="18"/>
                  </a:lnTo>
                  <a:lnTo>
                    <a:pt x="141" y="20"/>
                  </a:lnTo>
                  <a:lnTo>
                    <a:pt x="137" y="20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5" y="18"/>
                  </a:lnTo>
                  <a:lnTo>
                    <a:pt x="123" y="22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5" y="26"/>
                  </a:lnTo>
                  <a:lnTo>
                    <a:pt x="127" y="26"/>
                  </a:lnTo>
                  <a:lnTo>
                    <a:pt x="135" y="32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39" y="36"/>
                  </a:lnTo>
                  <a:lnTo>
                    <a:pt x="121" y="48"/>
                  </a:lnTo>
                  <a:lnTo>
                    <a:pt x="123" y="52"/>
                  </a:lnTo>
                  <a:lnTo>
                    <a:pt x="119" y="58"/>
                  </a:lnTo>
                  <a:lnTo>
                    <a:pt x="106" y="66"/>
                  </a:lnTo>
                  <a:lnTo>
                    <a:pt x="111" y="70"/>
                  </a:lnTo>
                  <a:lnTo>
                    <a:pt x="104" y="79"/>
                  </a:lnTo>
                  <a:lnTo>
                    <a:pt x="104" y="81"/>
                  </a:lnTo>
                  <a:lnTo>
                    <a:pt x="104" y="85"/>
                  </a:lnTo>
                  <a:lnTo>
                    <a:pt x="100" y="95"/>
                  </a:lnTo>
                  <a:lnTo>
                    <a:pt x="92" y="89"/>
                  </a:lnTo>
                  <a:lnTo>
                    <a:pt x="84" y="93"/>
                  </a:lnTo>
                  <a:lnTo>
                    <a:pt x="80" y="89"/>
                  </a:lnTo>
                  <a:lnTo>
                    <a:pt x="76" y="93"/>
                  </a:lnTo>
                  <a:lnTo>
                    <a:pt x="66" y="89"/>
                  </a:lnTo>
                  <a:lnTo>
                    <a:pt x="56" y="93"/>
                  </a:lnTo>
                  <a:lnTo>
                    <a:pt x="52" y="93"/>
                  </a:lnTo>
                  <a:lnTo>
                    <a:pt x="38" y="103"/>
                  </a:lnTo>
                  <a:lnTo>
                    <a:pt x="36" y="101"/>
                  </a:lnTo>
                  <a:lnTo>
                    <a:pt x="38" y="105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52" y="143"/>
                  </a:lnTo>
                  <a:lnTo>
                    <a:pt x="46" y="147"/>
                  </a:lnTo>
                  <a:lnTo>
                    <a:pt x="42" y="149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26" y="135"/>
                  </a:lnTo>
                  <a:lnTo>
                    <a:pt x="16" y="137"/>
                  </a:lnTo>
                  <a:lnTo>
                    <a:pt x="14" y="141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6" y="149"/>
                  </a:lnTo>
                  <a:lnTo>
                    <a:pt x="4" y="155"/>
                  </a:lnTo>
                  <a:lnTo>
                    <a:pt x="0" y="155"/>
                  </a:lnTo>
                  <a:lnTo>
                    <a:pt x="6" y="165"/>
                  </a:lnTo>
                  <a:lnTo>
                    <a:pt x="2" y="171"/>
                  </a:lnTo>
                  <a:lnTo>
                    <a:pt x="14" y="177"/>
                  </a:lnTo>
                  <a:lnTo>
                    <a:pt x="26" y="175"/>
                  </a:lnTo>
                  <a:lnTo>
                    <a:pt x="26" y="179"/>
                  </a:lnTo>
                  <a:lnTo>
                    <a:pt x="30" y="183"/>
                  </a:lnTo>
                  <a:lnTo>
                    <a:pt x="44" y="183"/>
                  </a:lnTo>
                  <a:lnTo>
                    <a:pt x="52" y="189"/>
                  </a:lnTo>
                  <a:lnTo>
                    <a:pt x="52" y="195"/>
                  </a:lnTo>
                  <a:lnTo>
                    <a:pt x="52" y="199"/>
                  </a:lnTo>
                  <a:lnTo>
                    <a:pt x="56" y="201"/>
                  </a:lnTo>
                  <a:lnTo>
                    <a:pt x="60" y="197"/>
                  </a:lnTo>
                  <a:lnTo>
                    <a:pt x="60" y="193"/>
                  </a:lnTo>
                  <a:lnTo>
                    <a:pt x="70" y="193"/>
                  </a:lnTo>
                  <a:lnTo>
                    <a:pt x="70" y="199"/>
                  </a:lnTo>
                  <a:lnTo>
                    <a:pt x="66" y="201"/>
                  </a:lnTo>
                  <a:lnTo>
                    <a:pt x="60" y="207"/>
                  </a:lnTo>
                  <a:lnTo>
                    <a:pt x="70" y="217"/>
                  </a:lnTo>
                  <a:lnTo>
                    <a:pt x="68" y="227"/>
                  </a:lnTo>
                  <a:lnTo>
                    <a:pt x="70" y="231"/>
                  </a:lnTo>
                  <a:lnTo>
                    <a:pt x="62" y="245"/>
                  </a:lnTo>
                  <a:lnTo>
                    <a:pt x="66" y="247"/>
                  </a:lnTo>
                  <a:lnTo>
                    <a:pt x="70" y="249"/>
                  </a:lnTo>
                  <a:lnTo>
                    <a:pt x="68" y="267"/>
                  </a:lnTo>
                  <a:lnTo>
                    <a:pt x="72" y="269"/>
                  </a:lnTo>
                  <a:lnTo>
                    <a:pt x="74" y="271"/>
                  </a:lnTo>
                  <a:lnTo>
                    <a:pt x="68" y="277"/>
                  </a:lnTo>
                  <a:lnTo>
                    <a:pt x="70" y="287"/>
                  </a:lnTo>
                  <a:lnTo>
                    <a:pt x="76" y="293"/>
                  </a:lnTo>
                  <a:lnTo>
                    <a:pt x="80" y="287"/>
                  </a:lnTo>
                  <a:lnTo>
                    <a:pt x="80" y="287"/>
                  </a:lnTo>
                  <a:lnTo>
                    <a:pt x="80" y="277"/>
                  </a:lnTo>
                  <a:lnTo>
                    <a:pt x="80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92" y="267"/>
                  </a:lnTo>
                  <a:lnTo>
                    <a:pt x="98" y="269"/>
                  </a:lnTo>
                  <a:lnTo>
                    <a:pt x="104" y="263"/>
                  </a:lnTo>
                  <a:lnTo>
                    <a:pt x="111" y="239"/>
                  </a:lnTo>
                  <a:lnTo>
                    <a:pt x="123" y="233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7" y="239"/>
                  </a:lnTo>
                  <a:lnTo>
                    <a:pt x="141" y="239"/>
                  </a:lnTo>
                  <a:lnTo>
                    <a:pt x="145" y="235"/>
                  </a:lnTo>
                  <a:lnTo>
                    <a:pt x="145" y="235"/>
                  </a:lnTo>
                  <a:lnTo>
                    <a:pt x="155" y="225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61" y="215"/>
                  </a:lnTo>
                  <a:lnTo>
                    <a:pt x="163" y="209"/>
                  </a:lnTo>
                  <a:lnTo>
                    <a:pt x="167" y="207"/>
                  </a:lnTo>
                  <a:lnTo>
                    <a:pt x="167" y="207"/>
                  </a:lnTo>
                  <a:lnTo>
                    <a:pt x="171" y="207"/>
                  </a:lnTo>
                  <a:lnTo>
                    <a:pt x="179" y="207"/>
                  </a:lnTo>
                  <a:lnTo>
                    <a:pt x="181" y="207"/>
                  </a:lnTo>
                  <a:lnTo>
                    <a:pt x="183" y="209"/>
                  </a:lnTo>
                  <a:lnTo>
                    <a:pt x="183" y="209"/>
                  </a:lnTo>
                  <a:lnTo>
                    <a:pt x="189" y="219"/>
                  </a:lnTo>
                  <a:lnTo>
                    <a:pt x="191" y="223"/>
                  </a:lnTo>
                  <a:lnTo>
                    <a:pt x="195" y="225"/>
                  </a:lnTo>
                  <a:lnTo>
                    <a:pt x="195" y="225"/>
                  </a:lnTo>
                  <a:lnTo>
                    <a:pt x="205" y="223"/>
                  </a:lnTo>
                  <a:lnTo>
                    <a:pt x="207" y="23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25" y="233"/>
                  </a:lnTo>
                  <a:lnTo>
                    <a:pt x="225" y="233"/>
                  </a:lnTo>
                  <a:lnTo>
                    <a:pt x="229" y="231"/>
                  </a:lnTo>
                  <a:lnTo>
                    <a:pt x="231" y="229"/>
                  </a:lnTo>
                  <a:lnTo>
                    <a:pt x="231" y="227"/>
                  </a:lnTo>
                  <a:lnTo>
                    <a:pt x="233" y="225"/>
                  </a:lnTo>
                  <a:lnTo>
                    <a:pt x="233" y="225"/>
                  </a:lnTo>
                  <a:lnTo>
                    <a:pt x="235" y="223"/>
                  </a:lnTo>
                  <a:lnTo>
                    <a:pt x="239" y="219"/>
                  </a:lnTo>
                  <a:lnTo>
                    <a:pt x="243" y="217"/>
                  </a:lnTo>
                  <a:lnTo>
                    <a:pt x="243" y="211"/>
                  </a:lnTo>
                  <a:lnTo>
                    <a:pt x="243" y="211"/>
                  </a:lnTo>
                  <a:lnTo>
                    <a:pt x="243" y="209"/>
                  </a:lnTo>
                  <a:lnTo>
                    <a:pt x="241" y="209"/>
                  </a:lnTo>
                  <a:lnTo>
                    <a:pt x="239" y="207"/>
                  </a:lnTo>
                  <a:lnTo>
                    <a:pt x="235" y="203"/>
                  </a:lnTo>
                  <a:lnTo>
                    <a:pt x="235" y="201"/>
                  </a:lnTo>
                  <a:lnTo>
                    <a:pt x="235" y="197"/>
                  </a:lnTo>
                  <a:lnTo>
                    <a:pt x="235" y="197"/>
                  </a:lnTo>
                  <a:lnTo>
                    <a:pt x="239" y="193"/>
                  </a:lnTo>
                  <a:lnTo>
                    <a:pt x="243" y="187"/>
                  </a:lnTo>
                  <a:lnTo>
                    <a:pt x="255" y="183"/>
                  </a:lnTo>
                  <a:lnTo>
                    <a:pt x="255" y="183"/>
                  </a:lnTo>
                  <a:lnTo>
                    <a:pt x="261" y="179"/>
                  </a:lnTo>
                  <a:lnTo>
                    <a:pt x="271" y="175"/>
                  </a:lnTo>
                  <a:lnTo>
                    <a:pt x="271" y="175"/>
                  </a:lnTo>
                  <a:lnTo>
                    <a:pt x="277" y="169"/>
                  </a:lnTo>
                  <a:lnTo>
                    <a:pt x="279" y="163"/>
                  </a:lnTo>
                  <a:lnTo>
                    <a:pt x="279" y="159"/>
                  </a:lnTo>
                  <a:lnTo>
                    <a:pt x="277" y="155"/>
                  </a:lnTo>
                  <a:lnTo>
                    <a:pt x="277" y="155"/>
                  </a:lnTo>
                  <a:lnTo>
                    <a:pt x="257" y="137"/>
                  </a:lnTo>
                  <a:lnTo>
                    <a:pt x="255" y="129"/>
                  </a:lnTo>
                  <a:lnTo>
                    <a:pt x="255" y="131"/>
                  </a:lnTo>
                  <a:lnTo>
                    <a:pt x="253" y="125"/>
                  </a:lnTo>
                  <a:lnTo>
                    <a:pt x="251" y="125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03" y="115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7" y="105"/>
                  </a:lnTo>
                  <a:lnTo>
                    <a:pt x="187" y="105"/>
                  </a:lnTo>
                  <a:lnTo>
                    <a:pt x="187" y="105"/>
                  </a:lnTo>
                  <a:lnTo>
                    <a:pt x="185" y="109"/>
                  </a:lnTo>
                  <a:lnTo>
                    <a:pt x="183" y="111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75" y="111"/>
                  </a:lnTo>
                  <a:lnTo>
                    <a:pt x="171" y="113"/>
                  </a:lnTo>
                  <a:lnTo>
                    <a:pt x="171" y="113"/>
                  </a:lnTo>
                  <a:lnTo>
                    <a:pt x="163" y="123"/>
                  </a:lnTo>
                  <a:lnTo>
                    <a:pt x="157" y="129"/>
                  </a:lnTo>
                  <a:lnTo>
                    <a:pt x="157" y="129"/>
                  </a:lnTo>
                  <a:lnTo>
                    <a:pt x="155" y="129"/>
                  </a:lnTo>
                  <a:lnTo>
                    <a:pt x="155" y="125"/>
                  </a:lnTo>
                  <a:lnTo>
                    <a:pt x="155" y="123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7" y="115"/>
                  </a:lnTo>
                  <a:lnTo>
                    <a:pt x="159" y="111"/>
                  </a:lnTo>
                  <a:lnTo>
                    <a:pt x="159" y="107"/>
                  </a:lnTo>
                  <a:lnTo>
                    <a:pt x="159" y="105"/>
                  </a:lnTo>
                  <a:lnTo>
                    <a:pt x="159" y="105"/>
                  </a:lnTo>
                  <a:lnTo>
                    <a:pt x="155" y="97"/>
                  </a:lnTo>
                  <a:lnTo>
                    <a:pt x="159" y="93"/>
                  </a:lnTo>
                  <a:lnTo>
                    <a:pt x="151" y="77"/>
                  </a:lnTo>
                  <a:lnTo>
                    <a:pt x="151" y="77"/>
                  </a:lnTo>
                  <a:lnTo>
                    <a:pt x="161" y="70"/>
                  </a:lnTo>
                  <a:lnTo>
                    <a:pt x="171" y="60"/>
                  </a:lnTo>
                  <a:lnTo>
                    <a:pt x="171" y="60"/>
                  </a:lnTo>
                  <a:lnTo>
                    <a:pt x="175" y="60"/>
                  </a:lnTo>
                  <a:lnTo>
                    <a:pt x="179" y="58"/>
                  </a:lnTo>
                  <a:lnTo>
                    <a:pt x="181" y="58"/>
                  </a:lnTo>
                  <a:lnTo>
                    <a:pt x="181" y="58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4"/>
                  </a:lnTo>
                  <a:lnTo>
                    <a:pt x="183" y="44"/>
                  </a:lnTo>
                  <a:lnTo>
                    <a:pt x="187" y="42"/>
                  </a:lnTo>
                  <a:lnTo>
                    <a:pt x="191" y="36"/>
                  </a:lnTo>
                  <a:lnTo>
                    <a:pt x="195" y="32"/>
                  </a:lnTo>
                  <a:lnTo>
                    <a:pt x="195" y="26"/>
                  </a:lnTo>
                  <a:lnTo>
                    <a:pt x="191" y="28"/>
                  </a:lnTo>
                  <a:lnTo>
                    <a:pt x="187" y="22"/>
                  </a:lnTo>
                  <a:lnTo>
                    <a:pt x="191" y="14"/>
                  </a:lnTo>
                  <a:lnTo>
                    <a:pt x="179" y="0"/>
                  </a:lnTo>
                  <a:lnTo>
                    <a:pt x="167" y="2"/>
                  </a:lnTo>
                  <a:lnTo>
                    <a:pt x="167" y="2"/>
                  </a:lnTo>
                  <a:lnTo>
                    <a:pt x="167" y="2"/>
                  </a:lnTo>
                  <a:lnTo>
                    <a:pt x="163" y="4"/>
                  </a:lnTo>
                  <a:lnTo>
                    <a:pt x="163" y="4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1415" y="1783"/>
              <a:ext cx="312" cy="309"/>
            </a:xfrm>
            <a:custGeom>
              <a:avLst/>
              <a:gdLst>
                <a:gd name="T0" fmla="*/ 4 w 312"/>
                <a:gd name="T1" fmla="*/ 66 h 309"/>
                <a:gd name="T2" fmla="*/ 10 w 312"/>
                <a:gd name="T3" fmla="*/ 82 h 309"/>
                <a:gd name="T4" fmla="*/ 8 w 312"/>
                <a:gd name="T5" fmla="*/ 97 h 309"/>
                <a:gd name="T6" fmla="*/ 12 w 312"/>
                <a:gd name="T7" fmla="*/ 103 h 309"/>
                <a:gd name="T8" fmla="*/ 33 w 312"/>
                <a:gd name="T9" fmla="*/ 109 h 309"/>
                <a:gd name="T10" fmla="*/ 32 w 312"/>
                <a:gd name="T11" fmla="*/ 125 h 309"/>
                <a:gd name="T12" fmla="*/ 37 w 312"/>
                <a:gd name="T13" fmla="*/ 133 h 309"/>
                <a:gd name="T14" fmla="*/ 53 w 312"/>
                <a:gd name="T15" fmla="*/ 129 h 309"/>
                <a:gd name="T16" fmla="*/ 57 w 312"/>
                <a:gd name="T17" fmla="*/ 115 h 309"/>
                <a:gd name="T18" fmla="*/ 61 w 312"/>
                <a:gd name="T19" fmla="*/ 129 h 309"/>
                <a:gd name="T20" fmla="*/ 55 w 312"/>
                <a:gd name="T21" fmla="*/ 143 h 309"/>
                <a:gd name="T22" fmla="*/ 63 w 312"/>
                <a:gd name="T23" fmla="*/ 157 h 309"/>
                <a:gd name="T24" fmla="*/ 73 w 312"/>
                <a:gd name="T25" fmla="*/ 149 h 309"/>
                <a:gd name="T26" fmla="*/ 83 w 312"/>
                <a:gd name="T27" fmla="*/ 169 h 309"/>
                <a:gd name="T28" fmla="*/ 81 w 312"/>
                <a:gd name="T29" fmla="*/ 189 h 309"/>
                <a:gd name="T30" fmla="*/ 91 w 312"/>
                <a:gd name="T31" fmla="*/ 211 h 309"/>
                <a:gd name="T32" fmla="*/ 107 w 312"/>
                <a:gd name="T33" fmla="*/ 209 h 309"/>
                <a:gd name="T34" fmla="*/ 121 w 312"/>
                <a:gd name="T35" fmla="*/ 203 h 309"/>
                <a:gd name="T36" fmla="*/ 143 w 312"/>
                <a:gd name="T37" fmla="*/ 215 h 309"/>
                <a:gd name="T38" fmla="*/ 147 w 312"/>
                <a:gd name="T39" fmla="*/ 205 h 309"/>
                <a:gd name="T40" fmla="*/ 153 w 312"/>
                <a:gd name="T41" fmla="*/ 209 h 309"/>
                <a:gd name="T42" fmla="*/ 159 w 312"/>
                <a:gd name="T43" fmla="*/ 223 h 309"/>
                <a:gd name="T44" fmla="*/ 161 w 312"/>
                <a:gd name="T45" fmla="*/ 231 h 309"/>
                <a:gd name="T46" fmla="*/ 177 w 312"/>
                <a:gd name="T47" fmla="*/ 247 h 309"/>
                <a:gd name="T48" fmla="*/ 197 w 312"/>
                <a:gd name="T49" fmla="*/ 283 h 309"/>
                <a:gd name="T50" fmla="*/ 229 w 312"/>
                <a:gd name="T51" fmla="*/ 299 h 309"/>
                <a:gd name="T52" fmla="*/ 243 w 312"/>
                <a:gd name="T53" fmla="*/ 297 h 309"/>
                <a:gd name="T54" fmla="*/ 266 w 312"/>
                <a:gd name="T55" fmla="*/ 299 h 309"/>
                <a:gd name="T56" fmla="*/ 280 w 312"/>
                <a:gd name="T57" fmla="*/ 283 h 309"/>
                <a:gd name="T58" fmla="*/ 268 w 312"/>
                <a:gd name="T59" fmla="*/ 275 h 309"/>
                <a:gd name="T60" fmla="*/ 282 w 312"/>
                <a:gd name="T61" fmla="*/ 271 h 309"/>
                <a:gd name="T62" fmla="*/ 308 w 312"/>
                <a:gd name="T63" fmla="*/ 255 h 309"/>
                <a:gd name="T64" fmla="*/ 294 w 312"/>
                <a:gd name="T65" fmla="*/ 223 h 309"/>
                <a:gd name="T66" fmla="*/ 272 w 312"/>
                <a:gd name="T67" fmla="*/ 207 h 309"/>
                <a:gd name="T68" fmla="*/ 260 w 312"/>
                <a:gd name="T69" fmla="*/ 183 h 309"/>
                <a:gd name="T70" fmla="*/ 243 w 312"/>
                <a:gd name="T71" fmla="*/ 183 h 309"/>
                <a:gd name="T72" fmla="*/ 235 w 312"/>
                <a:gd name="T73" fmla="*/ 171 h 309"/>
                <a:gd name="T74" fmla="*/ 211 w 312"/>
                <a:gd name="T75" fmla="*/ 141 h 309"/>
                <a:gd name="T76" fmla="*/ 195 w 312"/>
                <a:gd name="T77" fmla="*/ 141 h 309"/>
                <a:gd name="T78" fmla="*/ 189 w 312"/>
                <a:gd name="T79" fmla="*/ 127 h 309"/>
                <a:gd name="T80" fmla="*/ 171 w 312"/>
                <a:gd name="T81" fmla="*/ 107 h 309"/>
                <a:gd name="T82" fmla="*/ 155 w 312"/>
                <a:gd name="T83" fmla="*/ 88 h 309"/>
                <a:gd name="T84" fmla="*/ 155 w 312"/>
                <a:gd name="T85" fmla="*/ 62 h 309"/>
                <a:gd name="T86" fmla="*/ 169 w 312"/>
                <a:gd name="T87" fmla="*/ 38 h 309"/>
                <a:gd name="T88" fmla="*/ 167 w 312"/>
                <a:gd name="T89" fmla="*/ 10 h 309"/>
                <a:gd name="T90" fmla="*/ 147 w 312"/>
                <a:gd name="T91" fmla="*/ 4 h 309"/>
                <a:gd name="T92" fmla="*/ 121 w 312"/>
                <a:gd name="T93" fmla="*/ 14 h 309"/>
                <a:gd name="T94" fmla="*/ 105 w 312"/>
                <a:gd name="T95" fmla="*/ 2 h 309"/>
                <a:gd name="T96" fmla="*/ 99 w 312"/>
                <a:gd name="T97" fmla="*/ 0 h 309"/>
                <a:gd name="T98" fmla="*/ 63 w 312"/>
                <a:gd name="T99" fmla="*/ 18 h 309"/>
                <a:gd name="T100" fmla="*/ 53 w 312"/>
                <a:gd name="T101" fmla="*/ 36 h 309"/>
                <a:gd name="T102" fmla="*/ 43 w 312"/>
                <a:gd name="T103" fmla="*/ 44 h 309"/>
                <a:gd name="T104" fmla="*/ 28 w 312"/>
                <a:gd name="T105" fmla="*/ 48 h 309"/>
                <a:gd name="T106" fmla="*/ 10 w 312"/>
                <a:gd name="T107" fmla="*/ 44 h 309"/>
                <a:gd name="T108" fmla="*/ 0 w 312"/>
                <a:gd name="T109" fmla="*/ 5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09">
                  <a:moveTo>
                    <a:pt x="0" y="58"/>
                  </a:moveTo>
                  <a:lnTo>
                    <a:pt x="0" y="58"/>
                  </a:lnTo>
                  <a:lnTo>
                    <a:pt x="0" y="6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0" y="7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2" y="91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2" y="103"/>
                  </a:lnTo>
                  <a:lnTo>
                    <a:pt x="18" y="105"/>
                  </a:lnTo>
                  <a:lnTo>
                    <a:pt x="28" y="107"/>
                  </a:lnTo>
                  <a:lnTo>
                    <a:pt x="32" y="109"/>
                  </a:lnTo>
                  <a:lnTo>
                    <a:pt x="32" y="109"/>
                  </a:lnTo>
                  <a:lnTo>
                    <a:pt x="33" y="109"/>
                  </a:lnTo>
                  <a:lnTo>
                    <a:pt x="33" y="111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2" y="129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5" y="133"/>
                  </a:lnTo>
                  <a:lnTo>
                    <a:pt x="37" y="133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9" y="133"/>
                  </a:lnTo>
                  <a:lnTo>
                    <a:pt x="51" y="133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53" y="123"/>
                  </a:lnTo>
                  <a:lnTo>
                    <a:pt x="55" y="119"/>
                  </a:lnTo>
                  <a:lnTo>
                    <a:pt x="57" y="117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9" y="117"/>
                  </a:lnTo>
                  <a:lnTo>
                    <a:pt x="61" y="11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59" y="133"/>
                  </a:lnTo>
                  <a:lnTo>
                    <a:pt x="57" y="137"/>
                  </a:lnTo>
                  <a:lnTo>
                    <a:pt x="55" y="141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9" y="151"/>
                  </a:lnTo>
                  <a:lnTo>
                    <a:pt x="61" y="155"/>
                  </a:lnTo>
                  <a:lnTo>
                    <a:pt x="61" y="157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7" y="155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73" y="149"/>
                  </a:lnTo>
                  <a:lnTo>
                    <a:pt x="75" y="151"/>
                  </a:lnTo>
                  <a:lnTo>
                    <a:pt x="75" y="151"/>
                  </a:lnTo>
                  <a:lnTo>
                    <a:pt x="79" y="159"/>
                  </a:lnTo>
                  <a:lnTo>
                    <a:pt x="83" y="163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73"/>
                  </a:lnTo>
                  <a:lnTo>
                    <a:pt x="83" y="17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7" y="205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9" y="211"/>
                  </a:lnTo>
                  <a:lnTo>
                    <a:pt x="103" y="209"/>
                  </a:lnTo>
                  <a:lnTo>
                    <a:pt x="107" y="209"/>
                  </a:lnTo>
                  <a:lnTo>
                    <a:pt x="107" y="209"/>
                  </a:lnTo>
                  <a:lnTo>
                    <a:pt x="109" y="205"/>
                  </a:lnTo>
                  <a:lnTo>
                    <a:pt x="111" y="203"/>
                  </a:lnTo>
                  <a:lnTo>
                    <a:pt x="115" y="203"/>
                  </a:lnTo>
                  <a:lnTo>
                    <a:pt x="121" y="203"/>
                  </a:lnTo>
                  <a:lnTo>
                    <a:pt x="121" y="203"/>
                  </a:lnTo>
                  <a:lnTo>
                    <a:pt x="133" y="215"/>
                  </a:lnTo>
                  <a:lnTo>
                    <a:pt x="141" y="217"/>
                  </a:lnTo>
                  <a:lnTo>
                    <a:pt x="143" y="217"/>
                  </a:lnTo>
                  <a:lnTo>
                    <a:pt x="143" y="215"/>
                  </a:lnTo>
                  <a:lnTo>
                    <a:pt x="143" y="215"/>
                  </a:lnTo>
                  <a:lnTo>
                    <a:pt x="143" y="211"/>
                  </a:lnTo>
                  <a:lnTo>
                    <a:pt x="145" y="209"/>
                  </a:lnTo>
                  <a:lnTo>
                    <a:pt x="145" y="207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53" y="203"/>
                  </a:lnTo>
                  <a:lnTo>
                    <a:pt x="155" y="205"/>
                  </a:lnTo>
                  <a:lnTo>
                    <a:pt x="153" y="209"/>
                  </a:lnTo>
                  <a:lnTo>
                    <a:pt x="153" y="209"/>
                  </a:lnTo>
                  <a:lnTo>
                    <a:pt x="153" y="211"/>
                  </a:lnTo>
                  <a:lnTo>
                    <a:pt x="153" y="215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59" y="223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9" y="227"/>
                  </a:lnTo>
                  <a:lnTo>
                    <a:pt x="159" y="229"/>
                  </a:lnTo>
                  <a:lnTo>
                    <a:pt x="161" y="231"/>
                  </a:lnTo>
                  <a:lnTo>
                    <a:pt x="161" y="231"/>
                  </a:lnTo>
                  <a:lnTo>
                    <a:pt x="167" y="231"/>
                  </a:lnTo>
                  <a:lnTo>
                    <a:pt x="169" y="235"/>
                  </a:lnTo>
                  <a:lnTo>
                    <a:pt x="177" y="247"/>
                  </a:lnTo>
                  <a:lnTo>
                    <a:pt x="177" y="247"/>
                  </a:lnTo>
                  <a:lnTo>
                    <a:pt x="183" y="255"/>
                  </a:lnTo>
                  <a:lnTo>
                    <a:pt x="189" y="269"/>
                  </a:lnTo>
                  <a:lnTo>
                    <a:pt x="193" y="275"/>
                  </a:lnTo>
                  <a:lnTo>
                    <a:pt x="195" y="279"/>
                  </a:lnTo>
                  <a:lnTo>
                    <a:pt x="197" y="283"/>
                  </a:lnTo>
                  <a:lnTo>
                    <a:pt x="197" y="283"/>
                  </a:lnTo>
                  <a:lnTo>
                    <a:pt x="205" y="285"/>
                  </a:lnTo>
                  <a:lnTo>
                    <a:pt x="215" y="291"/>
                  </a:lnTo>
                  <a:lnTo>
                    <a:pt x="221" y="295"/>
                  </a:lnTo>
                  <a:lnTo>
                    <a:pt x="229" y="299"/>
                  </a:lnTo>
                  <a:lnTo>
                    <a:pt x="229" y="299"/>
                  </a:lnTo>
                  <a:lnTo>
                    <a:pt x="235" y="299"/>
                  </a:lnTo>
                  <a:lnTo>
                    <a:pt x="237" y="301"/>
                  </a:lnTo>
                  <a:lnTo>
                    <a:pt x="239" y="301"/>
                  </a:lnTo>
                  <a:lnTo>
                    <a:pt x="243" y="297"/>
                  </a:lnTo>
                  <a:lnTo>
                    <a:pt x="247" y="295"/>
                  </a:lnTo>
                  <a:lnTo>
                    <a:pt x="253" y="299"/>
                  </a:lnTo>
                  <a:lnTo>
                    <a:pt x="264" y="309"/>
                  </a:lnTo>
                  <a:lnTo>
                    <a:pt x="268" y="303"/>
                  </a:lnTo>
                  <a:lnTo>
                    <a:pt x="266" y="299"/>
                  </a:lnTo>
                  <a:lnTo>
                    <a:pt x="284" y="287"/>
                  </a:lnTo>
                  <a:lnTo>
                    <a:pt x="284" y="287"/>
                  </a:lnTo>
                  <a:lnTo>
                    <a:pt x="282" y="283"/>
                  </a:lnTo>
                  <a:lnTo>
                    <a:pt x="282" y="283"/>
                  </a:lnTo>
                  <a:lnTo>
                    <a:pt x="280" y="283"/>
                  </a:lnTo>
                  <a:lnTo>
                    <a:pt x="280" y="283"/>
                  </a:lnTo>
                  <a:lnTo>
                    <a:pt x="272" y="277"/>
                  </a:lnTo>
                  <a:lnTo>
                    <a:pt x="270" y="277"/>
                  </a:lnTo>
                  <a:lnTo>
                    <a:pt x="268" y="275"/>
                  </a:lnTo>
                  <a:lnTo>
                    <a:pt x="268" y="275"/>
                  </a:lnTo>
                  <a:lnTo>
                    <a:pt x="268" y="273"/>
                  </a:lnTo>
                  <a:lnTo>
                    <a:pt x="270" y="269"/>
                  </a:lnTo>
                  <a:lnTo>
                    <a:pt x="272" y="265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86" y="271"/>
                  </a:lnTo>
                  <a:lnTo>
                    <a:pt x="290" y="269"/>
                  </a:lnTo>
                  <a:lnTo>
                    <a:pt x="290" y="269"/>
                  </a:lnTo>
                  <a:lnTo>
                    <a:pt x="308" y="255"/>
                  </a:lnTo>
                  <a:lnTo>
                    <a:pt x="308" y="255"/>
                  </a:lnTo>
                  <a:lnTo>
                    <a:pt x="312" y="253"/>
                  </a:lnTo>
                  <a:lnTo>
                    <a:pt x="312" y="251"/>
                  </a:lnTo>
                  <a:lnTo>
                    <a:pt x="312" y="241"/>
                  </a:lnTo>
                  <a:lnTo>
                    <a:pt x="304" y="235"/>
                  </a:lnTo>
                  <a:lnTo>
                    <a:pt x="294" y="223"/>
                  </a:lnTo>
                  <a:lnTo>
                    <a:pt x="302" y="219"/>
                  </a:lnTo>
                  <a:lnTo>
                    <a:pt x="294" y="207"/>
                  </a:lnTo>
                  <a:lnTo>
                    <a:pt x="282" y="215"/>
                  </a:lnTo>
                  <a:lnTo>
                    <a:pt x="282" y="215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70" y="203"/>
                  </a:lnTo>
                  <a:lnTo>
                    <a:pt x="266" y="197"/>
                  </a:lnTo>
                  <a:lnTo>
                    <a:pt x="264" y="189"/>
                  </a:lnTo>
                  <a:lnTo>
                    <a:pt x="260" y="183"/>
                  </a:lnTo>
                  <a:lnTo>
                    <a:pt x="260" y="183"/>
                  </a:lnTo>
                  <a:lnTo>
                    <a:pt x="256" y="181"/>
                  </a:lnTo>
                  <a:lnTo>
                    <a:pt x="253" y="181"/>
                  </a:lnTo>
                  <a:lnTo>
                    <a:pt x="249" y="181"/>
                  </a:lnTo>
                  <a:lnTo>
                    <a:pt x="243" y="183"/>
                  </a:lnTo>
                  <a:lnTo>
                    <a:pt x="243" y="183"/>
                  </a:lnTo>
                  <a:lnTo>
                    <a:pt x="241" y="183"/>
                  </a:lnTo>
                  <a:lnTo>
                    <a:pt x="241" y="179"/>
                  </a:lnTo>
                  <a:lnTo>
                    <a:pt x="237" y="175"/>
                  </a:lnTo>
                  <a:lnTo>
                    <a:pt x="235" y="171"/>
                  </a:lnTo>
                  <a:lnTo>
                    <a:pt x="229" y="165"/>
                  </a:lnTo>
                  <a:lnTo>
                    <a:pt x="229" y="165"/>
                  </a:lnTo>
                  <a:lnTo>
                    <a:pt x="225" y="161"/>
                  </a:lnTo>
                  <a:lnTo>
                    <a:pt x="221" y="155"/>
                  </a:lnTo>
                  <a:lnTo>
                    <a:pt x="211" y="141"/>
                  </a:lnTo>
                  <a:lnTo>
                    <a:pt x="211" y="141"/>
                  </a:lnTo>
                  <a:lnTo>
                    <a:pt x="207" y="139"/>
                  </a:lnTo>
                  <a:lnTo>
                    <a:pt x="205" y="139"/>
                  </a:lnTo>
                  <a:lnTo>
                    <a:pt x="195" y="141"/>
                  </a:lnTo>
                  <a:lnTo>
                    <a:pt x="195" y="141"/>
                  </a:lnTo>
                  <a:lnTo>
                    <a:pt x="193" y="141"/>
                  </a:lnTo>
                  <a:lnTo>
                    <a:pt x="191" y="137"/>
                  </a:lnTo>
                  <a:lnTo>
                    <a:pt x="189" y="133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3" y="119"/>
                  </a:lnTo>
                  <a:lnTo>
                    <a:pt x="177" y="115"/>
                  </a:lnTo>
                  <a:lnTo>
                    <a:pt x="173" y="111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67" y="95"/>
                  </a:lnTo>
                  <a:lnTo>
                    <a:pt x="165" y="93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5" y="88"/>
                  </a:lnTo>
                  <a:lnTo>
                    <a:pt x="155" y="84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3" y="68"/>
                  </a:lnTo>
                  <a:lnTo>
                    <a:pt x="155" y="62"/>
                  </a:lnTo>
                  <a:lnTo>
                    <a:pt x="159" y="56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5" y="42"/>
                  </a:lnTo>
                  <a:lnTo>
                    <a:pt x="169" y="38"/>
                  </a:lnTo>
                  <a:lnTo>
                    <a:pt x="173" y="32"/>
                  </a:lnTo>
                  <a:lnTo>
                    <a:pt x="173" y="32"/>
                  </a:lnTo>
                  <a:lnTo>
                    <a:pt x="171" y="20"/>
                  </a:lnTo>
                  <a:lnTo>
                    <a:pt x="169" y="14"/>
                  </a:lnTo>
                  <a:lnTo>
                    <a:pt x="167" y="10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57" y="4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27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15" y="12"/>
                  </a:lnTo>
                  <a:lnTo>
                    <a:pt x="111" y="10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69" y="14"/>
                  </a:lnTo>
                  <a:lnTo>
                    <a:pt x="63" y="18"/>
                  </a:lnTo>
                  <a:lnTo>
                    <a:pt x="61" y="20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7" y="28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1" y="40"/>
                  </a:lnTo>
                  <a:lnTo>
                    <a:pt x="51" y="42"/>
                  </a:lnTo>
                  <a:lnTo>
                    <a:pt x="49" y="44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2" y="50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367" y="2092"/>
              <a:ext cx="255" cy="161"/>
            </a:xfrm>
            <a:custGeom>
              <a:avLst/>
              <a:gdLst>
                <a:gd name="T0" fmla="*/ 207 w 255"/>
                <a:gd name="T1" fmla="*/ 25 h 161"/>
                <a:gd name="T2" fmla="*/ 199 w 255"/>
                <a:gd name="T3" fmla="*/ 13 h 161"/>
                <a:gd name="T4" fmla="*/ 181 w 255"/>
                <a:gd name="T5" fmla="*/ 21 h 161"/>
                <a:gd name="T6" fmla="*/ 169 w 255"/>
                <a:gd name="T7" fmla="*/ 21 h 161"/>
                <a:gd name="T8" fmla="*/ 151 w 255"/>
                <a:gd name="T9" fmla="*/ 13 h 161"/>
                <a:gd name="T10" fmla="*/ 149 w 255"/>
                <a:gd name="T11" fmla="*/ 2 h 161"/>
                <a:gd name="T12" fmla="*/ 135 w 255"/>
                <a:gd name="T13" fmla="*/ 2 h 161"/>
                <a:gd name="T14" fmla="*/ 127 w 255"/>
                <a:gd name="T15" fmla="*/ 8 h 161"/>
                <a:gd name="T16" fmla="*/ 115 w 255"/>
                <a:gd name="T17" fmla="*/ 12 h 161"/>
                <a:gd name="T18" fmla="*/ 99 w 255"/>
                <a:gd name="T19" fmla="*/ 13 h 161"/>
                <a:gd name="T20" fmla="*/ 93 w 255"/>
                <a:gd name="T21" fmla="*/ 21 h 161"/>
                <a:gd name="T22" fmla="*/ 85 w 255"/>
                <a:gd name="T23" fmla="*/ 25 h 161"/>
                <a:gd name="T24" fmla="*/ 80 w 255"/>
                <a:gd name="T25" fmla="*/ 27 h 161"/>
                <a:gd name="T26" fmla="*/ 76 w 255"/>
                <a:gd name="T27" fmla="*/ 35 h 161"/>
                <a:gd name="T28" fmla="*/ 56 w 255"/>
                <a:gd name="T29" fmla="*/ 43 h 161"/>
                <a:gd name="T30" fmla="*/ 34 w 255"/>
                <a:gd name="T31" fmla="*/ 43 h 161"/>
                <a:gd name="T32" fmla="*/ 24 w 255"/>
                <a:gd name="T33" fmla="*/ 49 h 161"/>
                <a:gd name="T34" fmla="*/ 8 w 255"/>
                <a:gd name="T35" fmla="*/ 51 h 161"/>
                <a:gd name="T36" fmla="*/ 2 w 255"/>
                <a:gd name="T37" fmla="*/ 49 h 161"/>
                <a:gd name="T38" fmla="*/ 2 w 255"/>
                <a:gd name="T39" fmla="*/ 53 h 161"/>
                <a:gd name="T40" fmla="*/ 2 w 255"/>
                <a:gd name="T41" fmla="*/ 67 h 161"/>
                <a:gd name="T42" fmla="*/ 14 w 255"/>
                <a:gd name="T43" fmla="*/ 71 h 161"/>
                <a:gd name="T44" fmla="*/ 2 w 255"/>
                <a:gd name="T45" fmla="*/ 79 h 161"/>
                <a:gd name="T46" fmla="*/ 8 w 255"/>
                <a:gd name="T47" fmla="*/ 85 h 161"/>
                <a:gd name="T48" fmla="*/ 22 w 255"/>
                <a:gd name="T49" fmla="*/ 97 h 161"/>
                <a:gd name="T50" fmla="*/ 34 w 255"/>
                <a:gd name="T51" fmla="*/ 101 h 161"/>
                <a:gd name="T52" fmla="*/ 34 w 255"/>
                <a:gd name="T53" fmla="*/ 127 h 161"/>
                <a:gd name="T54" fmla="*/ 42 w 255"/>
                <a:gd name="T55" fmla="*/ 143 h 161"/>
                <a:gd name="T56" fmla="*/ 44 w 255"/>
                <a:gd name="T57" fmla="*/ 151 h 161"/>
                <a:gd name="T58" fmla="*/ 54 w 255"/>
                <a:gd name="T59" fmla="*/ 153 h 161"/>
                <a:gd name="T60" fmla="*/ 62 w 255"/>
                <a:gd name="T61" fmla="*/ 147 h 161"/>
                <a:gd name="T62" fmla="*/ 76 w 255"/>
                <a:gd name="T63" fmla="*/ 151 h 161"/>
                <a:gd name="T64" fmla="*/ 85 w 255"/>
                <a:gd name="T65" fmla="*/ 145 h 161"/>
                <a:gd name="T66" fmla="*/ 91 w 255"/>
                <a:gd name="T67" fmla="*/ 151 h 161"/>
                <a:gd name="T68" fmla="*/ 85 w 255"/>
                <a:gd name="T69" fmla="*/ 157 h 161"/>
                <a:gd name="T70" fmla="*/ 97 w 255"/>
                <a:gd name="T71" fmla="*/ 161 h 161"/>
                <a:gd name="T72" fmla="*/ 101 w 255"/>
                <a:gd name="T73" fmla="*/ 157 h 161"/>
                <a:gd name="T74" fmla="*/ 109 w 255"/>
                <a:gd name="T75" fmla="*/ 153 h 161"/>
                <a:gd name="T76" fmla="*/ 121 w 255"/>
                <a:gd name="T77" fmla="*/ 151 h 161"/>
                <a:gd name="T78" fmla="*/ 121 w 255"/>
                <a:gd name="T79" fmla="*/ 149 h 161"/>
                <a:gd name="T80" fmla="*/ 121 w 255"/>
                <a:gd name="T81" fmla="*/ 135 h 161"/>
                <a:gd name="T82" fmla="*/ 131 w 255"/>
                <a:gd name="T83" fmla="*/ 129 h 161"/>
                <a:gd name="T84" fmla="*/ 143 w 255"/>
                <a:gd name="T85" fmla="*/ 123 h 161"/>
                <a:gd name="T86" fmla="*/ 143 w 255"/>
                <a:gd name="T87" fmla="*/ 107 h 161"/>
                <a:gd name="T88" fmla="*/ 149 w 255"/>
                <a:gd name="T89" fmla="*/ 103 h 161"/>
                <a:gd name="T90" fmla="*/ 149 w 255"/>
                <a:gd name="T91" fmla="*/ 91 h 161"/>
                <a:gd name="T92" fmla="*/ 157 w 255"/>
                <a:gd name="T93" fmla="*/ 93 h 161"/>
                <a:gd name="T94" fmla="*/ 169 w 255"/>
                <a:gd name="T95" fmla="*/ 83 h 161"/>
                <a:gd name="T96" fmla="*/ 181 w 255"/>
                <a:gd name="T97" fmla="*/ 91 h 161"/>
                <a:gd name="T98" fmla="*/ 191 w 255"/>
                <a:gd name="T99" fmla="*/ 95 h 161"/>
                <a:gd name="T100" fmla="*/ 199 w 255"/>
                <a:gd name="T101" fmla="*/ 91 h 161"/>
                <a:gd name="T102" fmla="*/ 209 w 255"/>
                <a:gd name="T103" fmla="*/ 79 h 161"/>
                <a:gd name="T104" fmla="*/ 231 w 255"/>
                <a:gd name="T105" fmla="*/ 89 h 161"/>
                <a:gd name="T106" fmla="*/ 255 w 255"/>
                <a:gd name="T107" fmla="*/ 79 h 161"/>
                <a:gd name="T108" fmla="*/ 217 w 255"/>
                <a:gd name="T109" fmla="*/ 35 h 161"/>
                <a:gd name="T110" fmla="*/ 209 w 255"/>
                <a:gd name="T111" fmla="*/ 33 h 161"/>
                <a:gd name="T112" fmla="*/ 209 w 255"/>
                <a:gd name="T113" fmla="*/ 3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5" h="161">
                  <a:moveTo>
                    <a:pt x="209" y="33"/>
                  </a:moveTo>
                  <a:lnTo>
                    <a:pt x="209" y="33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205" y="19"/>
                  </a:lnTo>
                  <a:lnTo>
                    <a:pt x="203" y="15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7" y="15"/>
                  </a:lnTo>
                  <a:lnTo>
                    <a:pt x="191" y="19"/>
                  </a:lnTo>
                  <a:lnTo>
                    <a:pt x="185" y="21"/>
                  </a:lnTo>
                  <a:lnTo>
                    <a:pt x="181" y="21"/>
                  </a:lnTo>
                  <a:lnTo>
                    <a:pt x="181" y="21"/>
                  </a:lnTo>
                  <a:lnTo>
                    <a:pt x="175" y="21"/>
                  </a:lnTo>
                  <a:lnTo>
                    <a:pt x="173" y="21"/>
                  </a:lnTo>
                  <a:lnTo>
                    <a:pt x="169" y="21"/>
                  </a:lnTo>
                  <a:lnTo>
                    <a:pt x="169" y="21"/>
                  </a:lnTo>
                  <a:lnTo>
                    <a:pt x="157" y="19"/>
                  </a:lnTo>
                  <a:lnTo>
                    <a:pt x="151" y="15"/>
                  </a:lnTo>
                  <a:lnTo>
                    <a:pt x="151" y="13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1" y="4"/>
                  </a:lnTo>
                  <a:lnTo>
                    <a:pt x="129" y="6"/>
                  </a:lnTo>
                  <a:lnTo>
                    <a:pt x="127" y="8"/>
                  </a:lnTo>
                  <a:lnTo>
                    <a:pt x="123" y="10"/>
                  </a:lnTo>
                  <a:lnTo>
                    <a:pt x="123" y="10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99" y="13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93" y="21"/>
                  </a:lnTo>
                  <a:lnTo>
                    <a:pt x="93" y="21"/>
                  </a:lnTo>
                  <a:lnTo>
                    <a:pt x="89" y="25"/>
                  </a:lnTo>
                  <a:lnTo>
                    <a:pt x="87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76" y="35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0" y="43"/>
                  </a:lnTo>
                  <a:lnTo>
                    <a:pt x="56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40" y="39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0" y="45"/>
                  </a:lnTo>
                  <a:lnTo>
                    <a:pt x="26" y="47"/>
                  </a:lnTo>
                  <a:lnTo>
                    <a:pt x="24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4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2" y="7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8" y="8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6" y="97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34" y="113"/>
                  </a:lnTo>
                  <a:lnTo>
                    <a:pt x="34" y="127"/>
                  </a:lnTo>
                  <a:lnTo>
                    <a:pt x="34" y="127"/>
                  </a:lnTo>
                  <a:lnTo>
                    <a:pt x="34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4" y="147"/>
                  </a:lnTo>
                  <a:lnTo>
                    <a:pt x="42" y="147"/>
                  </a:lnTo>
                  <a:lnTo>
                    <a:pt x="42" y="149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52" y="157"/>
                  </a:lnTo>
                  <a:lnTo>
                    <a:pt x="52" y="157"/>
                  </a:lnTo>
                  <a:lnTo>
                    <a:pt x="54" y="153"/>
                  </a:lnTo>
                  <a:lnTo>
                    <a:pt x="54" y="153"/>
                  </a:lnTo>
                  <a:lnTo>
                    <a:pt x="54" y="151"/>
                  </a:lnTo>
                  <a:lnTo>
                    <a:pt x="58" y="149"/>
                  </a:lnTo>
                  <a:lnTo>
                    <a:pt x="62" y="147"/>
                  </a:lnTo>
                  <a:lnTo>
                    <a:pt x="64" y="149"/>
                  </a:lnTo>
                  <a:lnTo>
                    <a:pt x="68" y="149"/>
                  </a:lnTo>
                  <a:lnTo>
                    <a:pt x="76" y="151"/>
                  </a:lnTo>
                  <a:lnTo>
                    <a:pt x="76" y="151"/>
                  </a:lnTo>
                  <a:lnTo>
                    <a:pt x="80" y="147"/>
                  </a:lnTo>
                  <a:lnTo>
                    <a:pt x="83" y="147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89" y="147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85" y="153"/>
                  </a:lnTo>
                  <a:lnTo>
                    <a:pt x="85" y="153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93" y="161"/>
                  </a:lnTo>
                  <a:lnTo>
                    <a:pt x="93" y="161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9" y="159"/>
                  </a:lnTo>
                  <a:lnTo>
                    <a:pt x="99" y="159"/>
                  </a:lnTo>
                  <a:lnTo>
                    <a:pt x="101" y="157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11" y="153"/>
                  </a:lnTo>
                  <a:lnTo>
                    <a:pt x="111" y="153"/>
                  </a:lnTo>
                  <a:lnTo>
                    <a:pt x="115" y="151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3" y="151"/>
                  </a:lnTo>
                  <a:lnTo>
                    <a:pt x="121" y="149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17" y="137"/>
                  </a:lnTo>
                  <a:lnTo>
                    <a:pt x="121" y="135"/>
                  </a:lnTo>
                  <a:lnTo>
                    <a:pt x="123" y="131"/>
                  </a:lnTo>
                  <a:lnTo>
                    <a:pt x="123" y="131"/>
                  </a:lnTo>
                  <a:lnTo>
                    <a:pt x="127" y="129"/>
                  </a:lnTo>
                  <a:lnTo>
                    <a:pt x="131" y="129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9" y="127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43" y="115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5" y="105"/>
                  </a:lnTo>
                  <a:lnTo>
                    <a:pt x="147" y="105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51" y="101"/>
                  </a:lnTo>
                  <a:lnTo>
                    <a:pt x="149" y="97"/>
                  </a:lnTo>
                  <a:lnTo>
                    <a:pt x="149" y="9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1" y="91"/>
                  </a:lnTo>
                  <a:lnTo>
                    <a:pt x="153" y="91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9" y="93"/>
                  </a:lnTo>
                  <a:lnTo>
                    <a:pt x="163" y="89"/>
                  </a:lnTo>
                  <a:lnTo>
                    <a:pt x="169" y="83"/>
                  </a:lnTo>
                  <a:lnTo>
                    <a:pt x="169" y="83"/>
                  </a:lnTo>
                  <a:lnTo>
                    <a:pt x="173" y="83"/>
                  </a:lnTo>
                  <a:lnTo>
                    <a:pt x="177" y="89"/>
                  </a:lnTo>
                  <a:lnTo>
                    <a:pt x="181" y="91"/>
                  </a:lnTo>
                  <a:lnTo>
                    <a:pt x="185" y="93"/>
                  </a:lnTo>
                  <a:lnTo>
                    <a:pt x="185" y="93"/>
                  </a:lnTo>
                  <a:lnTo>
                    <a:pt x="189" y="93"/>
                  </a:lnTo>
                  <a:lnTo>
                    <a:pt x="191" y="95"/>
                  </a:lnTo>
                  <a:lnTo>
                    <a:pt x="193" y="97"/>
                  </a:lnTo>
                  <a:lnTo>
                    <a:pt x="193" y="97"/>
                  </a:lnTo>
                  <a:lnTo>
                    <a:pt x="197" y="97"/>
                  </a:lnTo>
                  <a:lnTo>
                    <a:pt x="199" y="91"/>
                  </a:lnTo>
                  <a:lnTo>
                    <a:pt x="203" y="91"/>
                  </a:lnTo>
                  <a:lnTo>
                    <a:pt x="207" y="89"/>
                  </a:lnTo>
                  <a:lnTo>
                    <a:pt x="207" y="83"/>
                  </a:lnTo>
                  <a:lnTo>
                    <a:pt x="209" y="79"/>
                  </a:lnTo>
                  <a:lnTo>
                    <a:pt x="219" y="77"/>
                  </a:lnTo>
                  <a:lnTo>
                    <a:pt x="219" y="77"/>
                  </a:lnTo>
                  <a:lnTo>
                    <a:pt x="231" y="89"/>
                  </a:lnTo>
                  <a:lnTo>
                    <a:pt x="231" y="89"/>
                  </a:lnTo>
                  <a:lnTo>
                    <a:pt x="235" y="91"/>
                  </a:lnTo>
                  <a:lnTo>
                    <a:pt x="239" y="89"/>
                  </a:lnTo>
                  <a:lnTo>
                    <a:pt x="245" y="85"/>
                  </a:lnTo>
                  <a:lnTo>
                    <a:pt x="255" y="79"/>
                  </a:lnTo>
                  <a:lnTo>
                    <a:pt x="231" y="47"/>
                  </a:lnTo>
                  <a:lnTo>
                    <a:pt x="229" y="43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15" y="35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09" y="33"/>
                  </a:lnTo>
                  <a:lnTo>
                    <a:pt x="209" y="33"/>
                  </a:lnTo>
                  <a:lnTo>
                    <a:pt x="209" y="33"/>
                  </a:lnTo>
                  <a:lnTo>
                    <a:pt x="209" y="33"/>
                  </a:lnTo>
                  <a:lnTo>
                    <a:pt x="209" y="3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1233" y="2086"/>
              <a:ext cx="148" cy="123"/>
            </a:xfrm>
            <a:custGeom>
              <a:avLst/>
              <a:gdLst>
                <a:gd name="T0" fmla="*/ 104 w 148"/>
                <a:gd name="T1" fmla="*/ 113 h 123"/>
                <a:gd name="T2" fmla="*/ 108 w 148"/>
                <a:gd name="T3" fmla="*/ 113 h 123"/>
                <a:gd name="T4" fmla="*/ 108 w 148"/>
                <a:gd name="T5" fmla="*/ 109 h 123"/>
                <a:gd name="T6" fmla="*/ 104 w 148"/>
                <a:gd name="T7" fmla="*/ 107 h 123"/>
                <a:gd name="T8" fmla="*/ 112 w 148"/>
                <a:gd name="T9" fmla="*/ 105 h 123"/>
                <a:gd name="T10" fmla="*/ 118 w 148"/>
                <a:gd name="T11" fmla="*/ 105 h 123"/>
                <a:gd name="T12" fmla="*/ 126 w 148"/>
                <a:gd name="T13" fmla="*/ 101 h 123"/>
                <a:gd name="T14" fmla="*/ 132 w 148"/>
                <a:gd name="T15" fmla="*/ 101 h 123"/>
                <a:gd name="T16" fmla="*/ 134 w 148"/>
                <a:gd name="T17" fmla="*/ 97 h 123"/>
                <a:gd name="T18" fmla="*/ 134 w 148"/>
                <a:gd name="T19" fmla="*/ 85 h 123"/>
                <a:gd name="T20" fmla="*/ 136 w 148"/>
                <a:gd name="T21" fmla="*/ 85 h 123"/>
                <a:gd name="T22" fmla="*/ 146 w 148"/>
                <a:gd name="T23" fmla="*/ 81 h 123"/>
                <a:gd name="T24" fmla="*/ 146 w 148"/>
                <a:gd name="T25" fmla="*/ 77 h 123"/>
                <a:gd name="T26" fmla="*/ 136 w 148"/>
                <a:gd name="T27" fmla="*/ 73 h 123"/>
                <a:gd name="T28" fmla="*/ 136 w 148"/>
                <a:gd name="T29" fmla="*/ 63 h 123"/>
                <a:gd name="T30" fmla="*/ 136 w 148"/>
                <a:gd name="T31" fmla="*/ 57 h 123"/>
                <a:gd name="T32" fmla="*/ 136 w 148"/>
                <a:gd name="T33" fmla="*/ 53 h 123"/>
                <a:gd name="T34" fmla="*/ 130 w 148"/>
                <a:gd name="T35" fmla="*/ 43 h 123"/>
                <a:gd name="T36" fmla="*/ 126 w 148"/>
                <a:gd name="T37" fmla="*/ 37 h 123"/>
                <a:gd name="T38" fmla="*/ 126 w 148"/>
                <a:gd name="T39" fmla="*/ 37 h 123"/>
                <a:gd name="T40" fmla="*/ 126 w 148"/>
                <a:gd name="T41" fmla="*/ 33 h 123"/>
                <a:gd name="T42" fmla="*/ 124 w 148"/>
                <a:gd name="T43" fmla="*/ 27 h 123"/>
                <a:gd name="T44" fmla="*/ 118 w 148"/>
                <a:gd name="T45" fmla="*/ 27 h 123"/>
                <a:gd name="T46" fmla="*/ 118 w 148"/>
                <a:gd name="T47" fmla="*/ 21 h 123"/>
                <a:gd name="T48" fmla="*/ 114 w 148"/>
                <a:gd name="T49" fmla="*/ 14 h 123"/>
                <a:gd name="T50" fmla="*/ 110 w 148"/>
                <a:gd name="T51" fmla="*/ 14 h 123"/>
                <a:gd name="T52" fmla="*/ 100 w 148"/>
                <a:gd name="T53" fmla="*/ 6 h 123"/>
                <a:gd name="T54" fmla="*/ 96 w 148"/>
                <a:gd name="T55" fmla="*/ 8 h 123"/>
                <a:gd name="T56" fmla="*/ 90 w 148"/>
                <a:gd name="T57" fmla="*/ 10 h 123"/>
                <a:gd name="T58" fmla="*/ 86 w 148"/>
                <a:gd name="T59" fmla="*/ 6 h 123"/>
                <a:gd name="T60" fmla="*/ 80 w 148"/>
                <a:gd name="T61" fmla="*/ 6 h 123"/>
                <a:gd name="T62" fmla="*/ 68 w 148"/>
                <a:gd name="T63" fmla="*/ 8 h 123"/>
                <a:gd name="T64" fmla="*/ 62 w 148"/>
                <a:gd name="T65" fmla="*/ 6 h 123"/>
                <a:gd name="T66" fmla="*/ 54 w 148"/>
                <a:gd name="T67" fmla="*/ 0 h 123"/>
                <a:gd name="T68" fmla="*/ 50 w 148"/>
                <a:gd name="T69" fmla="*/ 4 h 123"/>
                <a:gd name="T70" fmla="*/ 40 w 148"/>
                <a:gd name="T71" fmla="*/ 10 h 123"/>
                <a:gd name="T72" fmla="*/ 38 w 148"/>
                <a:gd name="T73" fmla="*/ 10 h 123"/>
                <a:gd name="T74" fmla="*/ 32 w 148"/>
                <a:gd name="T75" fmla="*/ 8 h 123"/>
                <a:gd name="T76" fmla="*/ 32 w 148"/>
                <a:gd name="T77" fmla="*/ 8 h 123"/>
                <a:gd name="T78" fmla="*/ 22 w 148"/>
                <a:gd name="T79" fmla="*/ 18 h 123"/>
                <a:gd name="T80" fmla="*/ 20 w 148"/>
                <a:gd name="T81" fmla="*/ 25 h 123"/>
                <a:gd name="T82" fmla="*/ 14 w 148"/>
                <a:gd name="T83" fmla="*/ 27 h 123"/>
                <a:gd name="T84" fmla="*/ 12 w 148"/>
                <a:gd name="T85" fmla="*/ 31 h 123"/>
                <a:gd name="T86" fmla="*/ 4 w 148"/>
                <a:gd name="T87" fmla="*/ 39 h 123"/>
                <a:gd name="T88" fmla="*/ 0 w 148"/>
                <a:gd name="T89" fmla="*/ 49 h 123"/>
                <a:gd name="T90" fmla="*/ 10 w 148"/>
                <a:gd name="T91" fmla="*/ 59 h 123"/>
                <a:gd name="T92" fmla="*/ 18 w 148"/>
                <a:gd name="T93" fmla="*/ 57 h 123"/>
                <a:gd name="T94" fmla="*/ 26 w 148"/>
                <a:gd name="T95" fmla="*/ 63 h 123"/>
                <a:gd name="T96" fmla="*/ 20 w 148"/>
                <a:gd name="T97" fmla="*/ 73 h 123"/>
                <a:gd name="T98" fmla="*/ 28 w 148"/>
                <a:gd name="T99" fmla="*/ 83 h 123"/>
                <a:gd name="T100" fmla="*/ 40 w 148"/>
                <a:gd name="T101" fmla="*/ 87 h 123"/>
                <a:gd name="T102" fmla="*/ 50 w 148"/>
                <a:gd name="T103" fmla="*/ 95 h 123"/>
                <a:gd name="T104" fmla="*/ 46 w 148"/>
                <a:gd name="T105" fmla="*/ 99 h 123"/>
                <a:gd name="T106" fmla="*/ 54 w 148"/>
                <a:gd name="T107" fmla="*/ 105 h 123"/>
                <a:gd name="T108" fmla="*/ 62 w 148"/>
                <a:gd name="T109" fmla="*/ 103 h 123"/>
                <a:gd name="T110" fmla="*/ 68 w 148"/>
                <a:gd name="T111" fmla="*/ 101 h 123"/>
                <a:gd name="T112" fmla="*/ 86 w 148"/>
                <a:gd name="T113" fmla="*/ 119 h 123"/>
                <a:gd name="T114" fmla="*/ 88 w 148"/>
                <a:gd name="T115" fmla="*/ 121 h 123"/>
                <a:gd name="T116" fmla="*/ 96 w 148"/>
                <a:gd name="T117" fmla="*/ 123 h 123"/>
                <a:gd name="T118" fmla="*/ 100 w 148"/>
                <a:gd name="T119" fmla="*/ 113 h 123"/>
                <a:gd name="T120" fmla="*/ 102 w 148"/>
                <a:gd name="T121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123">
                  <a:moveTo>
                    <a:pt x="102" y="113"/>
                  </a:moveTo>
                  <a:lnTo>
                    <a:pt x="102" y="113"/>
                  </a:lnTo>
                  <a:lnTo>
                    <a:pt x="104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1"/>
                  </a:lnTo>
                  <a:lnTo>
                    <a:pt x="108" y="109"/>
                  </a:lnTo>
                  <a:lnTo>
                    <a:pt x="104" y="107"/>
                  </a:lnTo>
                  <a:lnTo>
                    <a:pt x="104" y="107"/>
                  </a:lnTo>
                  <a:lnTo>
                    <a:pt x="104" y="107"/>
                  </a:lnTo>
                  <a:lnTo>
                    <a:pt x="106" y="105"/>
                  </a:lnTo>
                  <a:lnTo>
                    <a:pt x="108" y="105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14" y="107"/>
                  </a:lnTo>
                  <a:lnTo>
                    <a:pt x="118" y="105"/>
                  </a:lnTo>
                  <a:lnTo>
                    <a:pt x="124" y="103"/>
                  </a:lnTo>
                  <a:lnTo>
                    <a:pt x="124" y="103"/>
                  </a:lnTo>
                  <a:lnTo>
                    <a:pt x="126" y="101"/>
                  </a:lnTo>
                  <a:lnTo>
                    <a:pt x="128" y="101"/>
                  </a:lnTo>
                  <a:lnTo>
                    <a:pt x="128" y="103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4" y="99"/>
                  </a:lnTo>
                  <a:lnTo>
                    <a:pt x="134" y="97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4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46" y="81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7"/>
                  </a:lnTo>
                  <a:lnTo>
                    <a:pt x="146" y="77"/>
                  </a:lnTo>
                  <a:lnTo>
                    <a:pt x="142" y="75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34" y="67"/>
                  </a:lnTo>
                  <a:lnTo>
                    <a:pt x="136" y="63"/>
                  </a:lnTo>
                  <a:lnTo>
                    <a:pt x="136" y="63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6" y="57"/>
                  </a:lnTo>
                  <a:lnTo>
                    <a:pt x="136" y="55"/>
                  </a:lnTo>
                  <a:lnTo>
                    <a:pt x="136" y="55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32" y="49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28" y="39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6" y="35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2" y="27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6" y="8"/>
                  </a:lnTo>
                  <a:lnTo>
                    <a:pt x="104" y="6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4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0" y="59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2" y="61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0" y="73"/>
                  </a:lnTo>
                  <a:lnTo>
                    <a:pt x="18" y="81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40" y="87"/>
                  </a:lnTo>
                  <a:lnTo>
                    <a:pt x="44" y="89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46" y="99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4" y="105"/>
                  </a:lnTo>
                  <a:lnTo>
                    <a:pt x="56" y="105"/>
                  </a:lnTo>
                  <a:lnTo>
                    <a:pt x="56" y="105"/>
                  </a:lnTo>
                  <a:lnTo>
                    <a:pt x="62" y="103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74" y="103"/>
                  </a:lnTo>
                  <a:lnTo>
                    <a:pt x="80" y="111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8" y="121"/>
                  </a:lnTo>
                  <a:lnTo>
                    <a:pt x="100" y="119"/>
                  </a:lnTo>
                  <a:lnTo>
                    <a:pt x="100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1443" y="1986"/>
              <a:ext cx="236" cy="151"/>
            </a:xfrm>
            <a:custGeom>
              <a:avLst/>
              <a:gdLst>
                <a:gd name="T0" fmla="*/ 29 w 236"/>
                <a:gd name="T1" fmla="*/ 22 h 151"/>
                <a:gd name="T2" fmla="*/ 25 w 236"/>
                <a:gd name="T3" fmla="*/ 24 h 151"/>
                <a:gd name="T4" fmla="*/ 17 w 236"/>
                <a:gd name="T5" fmla="*/ 28 h 151"/>
                <a:gd name="T6" fmla="*/ 7 w 236"/>
                <a:gd name="T7" fmla="*/ 38 h 151"/>
                <a:gd name="T8" fmla="*/ 2 w 236"/>
                <a:gd name="T9" fmla="*/ 44 h 151"/>
                <a:gd name="T10" fmla="*/ 7 w 236"/>
                <a:gd name="T11" fmla="*/ 50 h 151"/>
                <a:gd name="T12" fmla="*/ 23 w 236"/>
                <a:gd name="T13" fmla="*/ 62 h 151"/>
                <a:gd name="T14" fmla="*/ 33 w 236"/>
                <a:gd name="T15" fmla="*/ 62 h 151"/>
                <a:gd name="T16" fmla="*/ 39 w 236"/>
                <a:gd name="T17" fmla="*/ 58 h 151"/>
                <a:gd name="T18" fmla="*/ 41 w 236"/>
                <a:gd name="T19" fmla="*/ 68 h 151"/>
                <a:gd name="T20" fmla="*/ 51 w 236"/>
                <a:gd name="T21" fmla="*/ 74 h 151"/>
                <a:gd name="T22" fmla="*/ 61 w 236"/>
                <a:gd name="T23" fmla="*/ 82 h 151"/>
                <a:gd name="T24" fmla="*/ 61 w 236"/>
                <a:gd name="T25" fmla="*/ 88 h 151"/>
                <a:gd name="T26" fmla="*/ 51 w 236"/>
                <a:gd name="T27" fmla="*/ 96 h 151"/>
                <a:gd name="T28" fmla="*/ 51 w 236"/>
                <a:gd name="T29" fmla="*/ 100 h 151"/>
                <a:gd name="T30" fmla="*/ 39 w 236"/>
                <a:gd name="T31" fmla="*/ 118 h 151"/>
                <a:gd name="T32" fmla="*/ 51 w 236"/>
                <a:gd name="T33" fmla="*/ 114 h 151"/>
                <a:gd name="T34" fmla="*/ 59 w 236"/>
                <a:gd name="T35" fmla="*/ 108 h 151"/>
                <a:gd name="T36" fmla="*/ 71 w 236"/>
                <a:gd name="T37" fmla="*/ 106 h 151"/>
                <a:gd name="T38" fmla="*/ 75 w 236"/>
                <a:gd name="T39" fmla="*/ 110 h 151"/>
                <a:gd name="T40" fmla="*/ 75 w 236"/>
                <a:gd name="T41" fmla="*/ 119 h 151"/>
                <a:gd name="T42" fmla="*/ 93 w 236"/>
                <a:gd name="T43" fmla="*/ 127 h 151"/>
                <a:gd name="T44" fmla="*/ 99 w 236"/>
                <a:gd name="T45" fmla="*/ 127 h 151"/>
                <a:gd name="T46" fmla="*/ 109 w 236"/>
                <a:gd name="T47" fmla="*/ 127 h 151"/>
                <a:gd name="T48" fmla="*/ 123 w 236"/>
                <a:gd name="T49" fmla="*/ 119 h 151"/>
                <a:gd name="T50" fmla="*/ 129 w 236"/>
                <a:gd name="T51" fmla="*/ 125 h 151"/>
                <a:gd name="T52" fmla="*/ 133 w 236"/>
                <a:gd name="T53" fmla="*/ 139 h 151"/>
                <a:gd name="T54" fmla="*/ 133 w 236"/>
                <a:gd name="T55" fmla="*/ 141 h 151"/>
                <a:gd name="T56" fmla="*/ 153 w 236"/>
                <a:gd name="T57" fmla="*/ 149 h 151"/>
                <a:gd name="T58" fmla="*/ 173 w 236"/>
                <a:gd name="T59" fmla="*/ 141 h 151"/>
                <a:gd name="T60" fmla="*/ 197 w 236"/>
                <a:gd name="T61" fmla="*/ 137 h 151"/>
                <a:gd name="T62" fmla="*/ 217 w 236"/>
                <a:gd name="T63" fmla="*/ 143 h 151"/>
                <a:gd name="T64" fmla="*/ 221 w 236"/>
                <a:gd name="T65" fmla="*/ 127 h 151"/>
                <a:gd name="T66" fmla="*/ 236 w 236"/>
                <a:gd name="T67" fmla="*/ 106 h 151"/>
                <a:gd name="T68" fmla="*/ 215 w 236"/>
                <a:gd name="T69" fmla="*/ 94 h 151"/>
                <a:gd name="T70" fmla="*/ 209 w 236"/>
                <a:gd name="T71" fmla="*/ 98 h 151"/>
                <a:gd name="T72" fmla="*/ 201 w 236"/>
                <a:gd name="T73" fmla="*/ 96 h 151"/>
                <a:gd name="T74" fmla="*/ 177 w 236"/>
                <a:gd name="T75" fmla="*/ 82 h 151"/>
                <a:gd name="T76" fmla="*/ 167 w 236"/>
                <a:gd name="T77" fmla="*/ 76 h 151"/>
                <a:gd name="T78" fmla="*/ 155 w 236"/>
                <a:gd name="T79" fmla="*/ 52 h 151"/>
                <a:gd name="T80" fmla="*/ 141 w 236"/>
                <a:gd name="T81" fmla="*/ 32 h 151"/>
                <a:gd name="T82" fmla="*/ 133 w 236"/>
                <a:gd name="T83" fmla="*/ 28 h 151"/>
                <a:gd name="T84" fmla="*/ 131 w 236"/>
                <a:gd name="T85" fmla="*/ 22 h 151"/>
                <a:gd name="T86" fmla="*/ 131 w 236"/>
                <a:gd name="T87" fmla="*/ 16 h 151"/>
                <a:gd name="T88" fmla="*/ 125 w 236"/>
                <a:gd name="T89" fmla="*/ 8 h 151"/>
                <a:gd name="T90" fmla="*/ 127 w 236"/>
                <a:gd name="T91" fmla="*/ 2 h 151"/>
                <a:gd name="T92" fmla="*/ 119 w 236"/>
                <a:gd name="T93" fmla="*/ 2 h 151"/>
                <a:gd name="T94" fmla="*/ 115 w 236"/>
                <a:gd name="T95" fmla="*/ 8 h 151"/>
                <a:gd name="T96" fmla="*/ 115 w 236"/>
                <a:gd name="T97" fmla="*/ 14 h 151"/>
                <a:gd name="T98" fmla="*/ 93 w 236"/>
                <a:gd name="T99" fmla="*/ 0 h 151"/>
                <a:gd name="T100" fmla="*/ 83 w 236"/>
                <a:gd name="T101" fmla="*/ 0 h 151"/>
                <a:gd name="T102" fmla="*/ 79 w 236"/>
                <a:gd name="T103" fmla="*/ 6 h 151"/>
                <a:gd name="T104" fmla="*/ 67 w 236"/>
                <a:gd name="T105" fmla="*/ 12 h 151"/>
                <a:gd name="T106" fmla="*/ 63 w 236"/>
                <a:gd name="T107" fmla="*/ 8 h 151"/>
                <a:gd name="T108" fmla="*/ 59 w 236"/>
                <a:gd name="T109" fmla="*/ 20 h 151"/>
                <a:gd name="T110" fmla="*/ 55 w 236"/>
                <a:gd name="T111" fmla="*/ 22 h 151"/>
                <a:gd name="T112" fmla="*/ 55 w 236"/>
                <a:gd name="T113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" h="151">
                  <a:moveTo>
                    <a:pt x="55" y="22"/>
                  </a:moveTo>
                  <a:lnTo>
                    <a:pt x="55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1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1" y="32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7" y="50"/>
                  </a:lnTo>
                  <a:lnTo>
                    <a:pt x="11" y="54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33" y="62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41" y="68"/>
                  </a:lnTo>
                  <a:lnTo>
                    <a:pt x="47" y="72"/>
                  </a:lnTo>
                  <a:lnTo>
                    <a:pt x="47" y="74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5" y="80"/>
                  </a:lnTo>
                  <a:lnTo>
                    <a:pt x="61" y="82"/>
                  </a:lnTo>
                  <a:lnTo>
                    <a:pt x="61" y="84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5" y="92"/>
                  </a:lnTo>
                  <a:lnTo>
                    <a:pt x="51" y="96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1" y="100"/>
                  </a:lnTo>
                  <a:lnTo>
                    <a:pt x="49" y="106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51" y="114"/>
                  </a:lnTo>
                  <a:lnTo>
                    <a:pt x="53" y="112"/>
                  </a:lnTo>
                  <a:lnTo>
                    <a:pt x="55" y="110"/>
                  </a:lnTo>
                  <a:lnTo>
                    <a:pt x="59" y="108"/>
                  </a:lnTo>
                  <a:lnTo>
                    <a:pt x="59" y="108"/>
                  </a:lnTo>
                  <a:lnTo>
                    <a:pt x="63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3" y="108"/>
                  </a:lnTo>
                  <a:lnTo>
                    <a:pt x="75" y="110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81" y="125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97" y="127"/>
                  </a:lnTo>
                  <a:lnTo>
                    <a:pt x="99" y="127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09" y="127"/>
                  </a:lnTo>
                  <a:lnTo>
                    <a:pt x="115" y="125"/>
                  </a:lnTo>
                  <a:lnTo>
                    <a:pt x="121" y="121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27" y="121"/>
                  </a:lnTo>
                  <a:lnTo>
                    <a:pt x="129" y="125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33" y="139"/>
                  </a:lnTo>
                  <a:lnTo>
                    <a:pt x="133" y="139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9" y="141"/>
                  </a:lnTo>
                  <a:lnTo>
                    <a:pt x="141" y="141"/>
                  </a:lnTo>
                  <a:lnTo>
                    <a:pt x="153" y="149"/>
                  </a:lnTo>
                  <a:lnTo>
                    <a:pt x="155" y="151"/>
                  </a:lnTo>
                  <a:lnTo>
                    <a:pt x="169" y="141"/>
                  </a:lnTo>
                  <a:lnTo>
                    <a:pt x="173" y="141"/>
                  </a:lnTo>
                  <a:lnTo>
                    <a:pt x="183" y="137"/>
                  </a:lnTo>
                  <a:lnTo>
                    <a:pt x="193" y="141"/>
                  </a:lnTo>
                  <a:lnTo>
                    <a:pt x="197" y="137"/>
                  </a:lnTo>
                  <a:lnTo>
                    <a:pt x="201" y="141"/>
                  </a:lnTo>
                  <a:lnTo>
                    <a:pt x="209" y="137"/>
                  </a:lnTo>
                  <a:lnTo>
                    <a:pt x="217" y="143"/>
                  </a:lnTo>
                  <a:lnTo>
                    <a:pt x="221" y="133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8" y="118"/>
                  </a:lnTo>
                  <a:lnTo>
                    <a:pt x="223" y="114"/>
                  </a:lnTo>
                  <a:lnTo>
                    <a:pt x="236" y="106"/>
                  </a:lnTo>
                  <a:lnTo>
                    <a:pt x="225" y="96"/>
                  </a:lnTo>
                  <a:lnTo>
                    <a:pt x="219" y="92"/>
                  </a:lnTo>
                  <a:lnTo>
                    <a:pt x="215" y="94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9" y="98"/>
                  </a:lnTo>
                  <a:lnTo>
                    <a:pt x="207" y="96"/>
                  </a:lnTo>
                  <a:lnTo>
                    <a:pt x="201" y="96"/>
                  </a:lnTo>
                  <a:lnTo>
                    <a:pt x="201" y="96"/>
                  </a:lnTo>
                  <a:lnTo>
                    <a:pt x="193" y="92"/>
                  </a:lnTo>
                  <a:lnTo>
                    <a:pt x="187" y="88"/>
                  </a:lnTo>
                  <a:lnTo>
                    <a:pt x="177" y="82"/>
                  </a:lnTo>
                  <a:lnTo>
                    <a:pt x="169" y="80"/>
                  </a:lnTo>
                  <a:lnTo>
                    <a:pt x="169" y="80"/>
                  </a:lnTo>
                  <a:lnTo>
                    <a:pt x="167" y="76"/>
                  </a:lnTo>
                  <a:lnTo>
                    <a:pt x="165" y="72"/>
                  </a:lnTo>
                  <a:lnTo>
                    <a:pt x="161" y="66"/>
                  </a:lnTo>
                  <a:lnTo>
                    <a:pt x="155" y="52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141" y="32"/>
                  </a:lnTo>
                  <a:lnTo>
                    <a:pt x="139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1" y="26"/>
                  </a:lnTo>
                  <a:lnTo>
                    <a:pt x="131" y="24"/>
                  </a:lnTo>
                  <a:lnTo>
                    <a:pt x="131" y="22"/>
                  </a:lnTo>
                  <a:lnTo>
                    <a:pt x="131" y="20"/>
                  </a:lnTo>
                  <a:lnTo>
                    <a:pt x="131" y="20"/>
                  </a:lnTo>
                  <a:lnTo>
                    <a:pt x="131" y="16"/>
                  </a:lnTo>
                  <a:lnTo>
                    <a:pt x="127" y="16"/>
                  </a:lnTo>
                  <a:lnTo>
                    <a:pt x="125" y="12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5" y="8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3" y="14"/>
                  </a:lnTo>
                  <a:lnTo>
                    <a:pt x="105" y="1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5" y="6"/>
                  </a:lnTo>
                  <a:lnTo>
                    <a:pt x="71" y="8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59" y="20"/>
                  </a:lnTo>
                  <a:lnTo>
                    <a:pt x="57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1343" y="1994"/>
              <a:ext cx="107" cy="149"/>
            </a:xfrm>
            <a:custGeom>
              <a:avLst/>
              <a:gdLst>
                <a:gd name="T0" fmla="*/ 8 w 107"/>
                <a:gd name="T1" fmla="*/ 117 h 149"/>
                <a:gd name="T2" fmla="*/ 14 w 107"/>
                <a:gd name="T3" fmla="*/ 119 h 149"/>
                <a:gd name="T4" fmla="*/ 16 w 107"/>
                <a:gd name="T5" fmla="*/ 121 h 149"/>
                <a:gd name="T6" fmla="*/ 16 w 107"/>
                <a:gd name="T7" fmla="*/ 127 h 149"/>
                <a:gd name="T8" fmla="*/ 16 w 107"/>
                <a:gd name="T9" fmla="*/ 129 h 149"/>
                <a:gd name="T10" fmla="*/ 20 w 107"/>
                <a:gd name="T11" fmla="*/ 135 h 149"/>
                <a:gd name="T12" fmla="*/ 26 w 107"/>
                <a:gd name="T13" fmla="*/ 145 h 149"/>
                <a:gd name="T14" fmla="*/ 26 w 107"/>
                <a:gd name="T15" fmla="*/ 147 h 149"/>
                <a:gd name="T16" fmla="*/ 26 w 107"/>
                <a:gd name="T17" fmla="*/ 147 h 149"/>
                <a:gd name="T18" fmla="*/ 38 w 107"/>
                <a:gd name="T19" fmla="*/ 149 h 149"/>
                <a:gd name="T20" fmla="*/ 48 w 107"/>
                <a:gd name="T21" fmla="*/ 147 h 149"/>
                <a:gd name="T22" fmla="*/ 58 w 107"/>
                <a:gd name="T23" fmla="*/ 141 h 149"/>
                <a:gd name="T24" fmla="*/ 76 w 107"/>
                <a:gd name="T25" fmla="*/ 141 h 149"/>
                <a:gd name="T26" fmla="*/ 84 w 107"/>
                <a:gd name="T27" fmla="*/ 141 h 149"/>
                <a:gd name="T28" fmla="*/ 100 w 107"/>
                <a:gd name="T29" fmla="*/ 133 h 149"/>
                <a:gd name="T30" fmla="*/ 104 w 107"/>
                <a:gd name="T31" fmla="*/ 125 h 149"/>
                <a:gd name="T32" fmla="*/ 107 w 107"/>
                <a:gd name="T33" fmla="*/ 123 h 149"/>
                <a:gd name="T34" fmla="*/ 102 w 107"/>
                <a:gd name="T35" fmla="*/ 113 h 149"/>
                <a:gd name="T36" fmla="*/ 92 w 107"/>
                <a:gd name="T37" fmla="*/ 110 h 149"/>
                <a:gd name="T38" fmla="*/ 90 w 107"/>
                <a:gd name="T39" fmla="*/ 106 h 149"/>
                <a:gd name="T40" fmla="*/ 86 w 107"/>
                <a:gd name="T41" fmla="*/ 96 h 149"/>
                <a:gd name="T42" fmla="*/ 78 w 107"/>
                <a:gd name="T43" fmla="*/ 84 h 149"/>
                <a:gd name="T44" fmla="*/ 72 w 107"/>
                <a:gd name="T45" fmla="*/ 72 h 149"/>
                <a:gd name="T46" fmla="*/ 62 w 107"/>
                <a:gd name="T47" fmla="*/ 62 h 149"/>
                <a:gd name="T48" fmla="*/ 56 w 107"/>
                <a:gd name="T49" fmla="*/ 58 h 149"/>
                <a:gd name="T50" fmla="*/ 48 w 107"/>
                <a:gd name="T51" fmla="*/ 54 h 149"/>
                <a:gd name="T52" fmla="*/ 58 w 107"/>
                <a:gd name="T53" fmla="*/ 44 h 149"/>
                <a:gd name="T54" fmla="*/ 62 w 107"/>
                <a:gd name="T55" fmla="*/ 36 h 149"/>
                <a:gd name="T56" fmla="*/ 56 w 107"/>
                <a:gd name="T57" fmla="*/ 24 h 149"/>
                <a:gd name="T58" fmla="*/ 40 w 107"/>
                <a:gd name="T59" fmla="*/ 32 h 149"/>
                <a:gd name="T60" fmla="*/ 36 w 107"/>
                <a:gd name="T61" fmla="*/ 30 h 149"/>
                <a:gd name="T62" fmla="*/ 32 w 107"/>
                <a:gd name="T63" fmla="*/ 14 h 149"/>
                <a:gd name="T64" fmla="*/ 32 w 107"/>
                <a:gd name="T65" fmla="*/ 0 h 149"/>
                <a:gd name="T66" fmla="*/ 30 w 107"/>
                <a:gd name="T67" fmla="*/ 4 h 149"/>
                <a:gd name="T68" fmla="*/ 20 w 107"/>
                <a:gd name="T69" fmla="*/ 12 h 149"/>
                <a:gd name="T70" fmla="*/ 12 w 107"/>
                <a:gd name="T71" fmla="*/ 22 h 149"/>
                <a:gd name="T72" fmla="*/ 0 w 107"/>
                <a:gd name="T73" fmla="*/ 36 h 149"/>
                <a:gd name="T74" fmla="*/ 4 w 107"/>
                <a:gd name="T75" fmla="*/ 52 h 149"/>
                <a:gd name="T76" fmla="*/ 4 w 107"/>
                <a:gd name="T77" fmla="*/ 62 h 149"/>
                <a:gd name="T78" fmla="*/ 12 w 107"/>
                <a:gd name="T79" fmla="*/ 66 h 149"/>
                <a:gd name="T80" fmla="*/ 18 w 107"/>
                <a:gd name="T81" fmla="*/ 76 h 149"/>
                <a:gd name="T82" fmla="*/ 16 w 107"/>
                <a:gd name="T83" fmla="*/ 86 h 149"/>
                <a:gd name="T84" fmla="*/ 12 w 107"/>
                <a:gd name="T85" fmla="*/ 88 h 149"/>
                <a:gd name="T86" fmla="*/ 8 w 107"/>
                <a:gd name="T87" fmla="*/ 96 h 149"/>
                <a:gd name="T88" fmla="*/ 4 w 107"/>
                <a:gd name="T89" fmla="*/ 106 h 149"/>
                <a:gd name="T90" fmla="*/ 8 w 107"/>
                <a:gd name="T91" fmla="*/ 110 h 149"/>
                <a:gd name="T92" fmla="*/ 8 w 107"/>
                <a:gd name="T93" fmla="*/ 113 h 149"/>
                <a:gd name="T94" fmla="*/ 8 w 107"/>
                <a:gd name="T9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" h="149">
                  <a:moveTo>
                    <a:pt x="8" y="113"/>
                  </a:moveTo>
                  <a:lnTo>
                    <a:pt x="8" y="113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12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8" y="131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2" y="141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32" y="149"/>
                  </a:lnTo>
                  <a:lnTo>
                    <a:pt x="32" y="149"/>
                  </a:lnTo>
                  <a:lnTo>
                    <a:pt x="38" y="149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8" y="147"/>
                  </a:lnTo>
                  <a:lnTo>
                    <a:pt x="50" y="145"/>
                  </a:lnTo>
                  <a:lnTo>
                    <a:pt x="54" y="143"/>
                  </a:lnTo>
                  <a:lnTo>
                    <a:pt x="58" y="141"/>
                  </a:lnTo>
                  <a:lnTo>
                    <a:pt x="58" y="141"/>
                  </a:lnTo>
                  <a:lnTo>
                    <a:pt x="64" y="137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80" y="141"/>
                  </a:lnTo>
                  <a:lnTo>
                    <a:pt x="84" y="141"/>
                  </a:lnTo>
                  <a:lnTo>
                    <a:pt x="94" y="135"/>
                  </a:lnTo>
                  <a:lnTo>
                    <a:pt x="94" y="135"/>
                  </a:lnTo>
                  <a:lnTo>
                    <a:pt x="100" y="133"/>
                  </a:lnTo>
                  <a:lnTo>
                    <a:pt x="104" y="129"/>
                  </a:lnTo>
                  <a:lnTo>
                    <a:pt x="104" y="127"/>
                  </a:lnTo>
                  <a:lnTo>
                    <a:pt x="104" y="125"/>
                  </a:lnTo>
                  <a:lnTo>
                    <a:pt x="104" y="125"/>
                  </a:lnTo>
                  <a:lnTo>
                    <a:pt x="104" y="125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4" y="117"/>
                  </a:lnTo>
                  <a:lnTo>
                    <a:pt x="102" y="113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92" y="110"/>
                  </a:lnTo>
                  <a:lnTo>
                    <a:pt x="90" y="110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0" y="10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2" y="90"/>
                  </a:lnTo>
                  <a:lnTo>
                    <a:pt x="78" y="84"/>
                  </a:lnTo>
                  <a:lnTo>
                    <a:pt x="76" y="7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0" y="66"/>
                  </a:lnTo>
                  <a:lnTo>
                    <a:pt x="66" y="64"/>
                  </a:lnTo>
                  <a:lnTo>
                    <a:pt x="62" y="6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0" y="58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8" y="44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4"/>
                  </a:lnTo>
                  <a:lnTo>
                    <a:pt x="38" y="32"/>
                  </a:lnTo>
                  <a:lnTo>
                    <a:pt x="36" y="30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2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6" y="72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8" y="84"/>
                  </a:lnTo>
                  <a:lnTo>
                    <a:pt x="16" y="8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2" y="90"/>
                  </a:lnTo>
                  <a:lnTo>
                    <a:pt x="10" y="92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1198" y="1795"/>
              <a:ext cx="250" cy="199"/>
            </a:xfrm>
            <a:custGeom>
              <a:avLst/>
              <a:gdLst>
                <a:gd name="T0" fmla="*/ 101 w 250"/>
                <a:gd name="T1" fmla="*/ 141 h 199"/>
                <a:gd name="T2" fmla="*/ 109 w 250"/>
                <a:gd name="T3" fmla="*/ 137 h 199"/>
                <a:gd name="T4" fmla="*/ 113 w 250"/>
                <a:gd name="T5" fmla="*/ 143 h 199"/>
                <a:gd name="T6" fmla="*/ 113 w 250"/>
                <a:gd name="T7" fmla="*/ 153 h 199"/>
                <a:gd name="T8" fmla="*/ 135 w 250"/>
                <a:gd name="T9" fmla="*/ 167 h 199"/>
                <a:gd name="T10" fmla="*/ 157 w 250"/>
                <a:gd name="T11" fmla="*/ 171 h 199"/>
                <a:gd name="T12" fmla="*/ 165 w 250"/>
                <a:gd name="T13" fmla="*/ 175 h 199"/>
                <a:gd name="T14" fmla="*/ 175 w 250"/>
                <a:gd name="T15" fmla="*/ 183 h 199"/>
                <a:gd name="T16" fmla="*/ 177 w 250"/>
                <a:gd name="T17" fmla="*/ 199 h 199"/>
                <a:gd name="T18" fmla="*/ 179 w 250"/>
                <a:gd name="T19" fmla="*/ 193 h 199"/>
                <a:gd name="T20" fmla="*/ 193 w 250"/>
                <a:gd name="T21" fmla="*/ 187 h 199"/>
                <a:gd name="T22" fmla="*/ 201 w 250"/>
                <a:gd name="T23" fmla="*/ 181 h 199"/>
                <a:gd name="T24" fmla="*/ 203 w 250"/>
                <a:gd name="T25" fmla="*/ 177 h 199"/>
                <a:gd name="T26" fmla="*/ 203 w 250"/>
                <a:gd name="T27" fmla="*/ 167 h 199"/>
                <a:gd name="T28" fmla="*/ 211 w 250"/>
                <a:gd name="T29" fmla="*/ 145 h 199"/>
                <a:gd name="T30" fmla="*/ 217 w 250"/>
                <a:gd name="T31" fmla="*/ 135 h 199"/>
                <a:gd name="T32" fmla="*/ 227 w 250"/>
                <a:gd name="T33" fmla="*/ 135 h 199"/>
                <a:gd name="T34" fmla="*/ 231 w 250"/>
                <a:gd name="T35" fmla="*/ 125 h 199"/>
                <a:gd name="T36" fmla="*/ 237 w 250"/>
                <a:gd name="T37" fmla="*/ 123 h 199"/>
                <a:gd name="T38" fmla="*/ 249 w 250"/>
                <a:gd name="T39" fmla="*/ 113 h 199"/>
                <a:gd name="T40" fmla="*/ 250 w 250"/>
                <a:gd name="T41" fmla="*/ 99 h 199"/>
                <a:gd name="T42" fmla="*/ 245 w 250"/>
                <a:gd name="T43" fmla="*/ 95 h 199"/>
                <a:gd name="T44" fmla="*/ 225 w 250"/>
                <a:gd name="T45" fmla="*/ 89 h 199"/>
                <a:gd name="T46" fmla="*/ 207 w 250"/>
                <a:gd name="T47" fmla="*/ 76 h 199"/>
                <a:gd name="T48" fmla="*/ 189 w 250"/>
                <a:gd name="T49" fmla="*/ 70 h 199"/>
                <a:gd name="T50" fmla="*/ 181 w 250"/>
                <a:gd name="T51" fmla="*/ 62 h 199"/>
                <a:gd name="T52" fmla="*/ 171 w 250"/>
                <a:gd name="T53" fmla="*/ 56 h 199"/>
                <a:gd name="T54" fmla="*/ 165 w 250"/>
                <a:gd name="T55" fmla="*/ 40 h 199"/>
                <a:gd name="T56" fmla="*/ 155 w 250"/>
                <a:gd name="T57" fmla="*/ 40 h 199"/>
                <a:gd name="T58" fmla="*/ 139 w 250"/>
                <a:gd name="T59" fmla="*/ 40 h 199"/>
                <a:gd name="T60" fmla="*/ 125 w 250"/>
                <a:gd name="T61" fmla="*/ 46 h 199"/>
                <a:gd name="T62" fmla="*/ 117 w 250"/>
                <a:gd name="T63" fmla="*/ 40 h 199"/>
                <a:gd name="T64" fmla="*/ 99 w 250"/>
                <a:gd name="T65" fmla="*/ 32 h 199"/>
                <a:gd name="T66" fmla="*/ 77 w 250"/>
                <a:gd name="T67" fmla="*/ 24 h 199"/>
                <a:gd name="T68" fmla="*/ 57 w 250"/>
                <a:gd name="T69" fmla="*/ 6 h 199"/>
                <a:gd name="T70" fmla="*/ 45 w 250"/>
                <a:gd name="T71" fmla="*/ 2 h 199"/>
                <a:gd name="T72" fmla="*/ 35 w 250"/>
                <a:gd name="T73" fmla="*/ 10 h 199"/>
                <a:gd name="T74" fmla="*/ 28 w 250"/>
                <a:gd name="T75" fmla="*/ 28 h 199"/>
                <a:gd name="T76" fmla="*/ 26 w 250"/>
                <a:gd name="T77" fmla="*/ 36 h 199"/>
                <a:gd name="T78" fmla="*/ 8 w 250"/>
                <a:gd name="T79" fmla="*/ 46 h 199"/>
                <a:gd name="T80" fmla="*/ 2 w 250"/>
                <a:gd name="T81" fmla="*/ 56 h 199"/>
                <a:gd name="T82" fmla="*/ 8 w 250"/>
                <a:gd name="T83" fmla="*/ 60 h 199"/>
                <a:gd name="T84" fmla="*/ 8 w 250"/>
                <a:gd name="T85" fmla="*/ 70 h 199"/>
                <a:gd name="T86" fmla="*/ 16 w 250"/>
                <a:gd name="T87" fmla="*/ 77 h 199"/>
                <a:gd name="T88" fmla="*/ 20 w 250"/>
                <a:gd name="T89" fmla="*/ 85 h 199"/>
                <a:gd name="T90" fmla="*/ 39 w 250"/>
                <a:gd name="T91" fmla="*/ 105 h 199"/>
                <a:gd name="T92" fmla="*/ 55 w 250"/>
                <a:gd name="T93" fmla="*/ 107 h 199"/>
                <a:gd name="T94" fmla="*/ 63 w 250"/>
                <a:gd name="T95" fmla="*/ 117 h 199"/>
                <a:gd name="T96" fmla="*/ 69 w 250"/>
                <a:gd name="T97" fmla="*/ 135 h 199"/>
                <a:gd name="T98" fmla="*/ 77 w 250"/>
                <a:gd name="T99" fmla="*/ 143 h 199"/>
                <a:gd name="T100" fmla="*/ 81 w 250"/>
                <a:gd name="T101" fmla="*/ 143 h 199"/>
                <a:gd name="T102" fmla="*/ 93 w 250"/>
                <a:gd name="T103" fmla="*/ 14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0" h="199">
                  <a:moveTo>
                    <a:pt x="93" y="141"/>
                  </a:moveTo>
                  <a:lnTo>
                    <a:pt x="93" y="141"/>
                  </a:lnTo>
                  <a:lnTo>
                    <a:pt x="99" y="141"/>
                  </a:lnTo>
                  <a:lnTo>
                    <a:pt x="101" y="141"/>
                  </a:lnTo>
                  <a:lnTo>
                    <a:pt x="103" y="139"/>
                  </a:lnTo>
                  <a:lnTo>
                    <a:pt x="103" y="139"/>
                  </a:lnTo>
                  <a:lnTo>
                    <a:pt x="107" y="139"/>
                  </a:lnTo>
                  <a:lnTo>
                    <a:pt x="109" y="137"/>
                  </a:lnTo>
                  <a:lnTo>
                    <a:pt x="111" y="137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3" y="143"/>
                  </a:lnTo>
                  <a:lnTo>
                    <a:pt x="111" y="147"/>
                  </a:lnTo>
                  <a:lnTo>
                    <a:pt x="111" y="149"/>
                  </a:lnTo>
                  <a:lnTo>
                    <a:pt x="113" y="153"/>
                  </a:lnTo>
                  <a:lnTo>
                    <a:pt x="113" y="153"/>
                  </a:lnTo>
                  <a:lnTo>
                    <a:pt x="125" y="161"/>
                  </a:lnTo>
                  <a:lnTo>
                    <a:pt x="131" y="165"/>
                  </a:lnTo>
                  <a:lnTo>
                    <a:pt x="135" y="167"/>
                  </a:lnTo>
                  <a:lnTo>
                    <a:pt x="135" y="167"/>
                  </a:lnTo>
                  <a:lnTo>
                    <a:pt x="145" y="167"/>
                  </a:lnTo>
                  <a:lnTo>
                    <a:pt x="155" y="169"/>
                  </a:lnTo>
                  <a:lnTo>
                    <a:pt x="155" y="169"/>
                  </a:lnTo>
                  <a:lnTo>
                    <a:pt x="157" y="171"/>
                  </a:lnTo>
                  <a:lnTo>
                    <a:pt x="161" y="173"/>
                  </a:lnTo>
                  <a:lnTo>
                    <a:pt x="161" y="175"/>
                  </a:lnTo>
                  <a:lnTo>
                    <a:pt x="165" y="175"/>
                  </a:lnTo>
                  <a:lnTo>
                    <a:pt x="165" y="175"/>
                  </a:lnTo>
                  <a:lnTo>
                    <a:pt x="171" y="177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7" y="191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9"/>
                  </a:lnTo>
                  <a:lnTo>
                    <a:pt x="177" y="199"/>
                  </a:lnTo>
                  <a:lnTo>
                    <a:pt x="177" y="199"/>
                  </a:lnTo>
                  <a:lnTo>
                    <a:pt x="179" y="193"/>
                  </a:lnTo>
                  <a:lnTo>
                    <a:pt x="179" y="193"/>
                  </a:lnTo>
                  <a:lnTo>
                    <a:pt x="185" y="189"/>
                  </a:lnTo>
                  <a:lnTo>
                    <a:pt x="185" y="189"/>
                  </a:lnTo>
                  <a:lnTo>
                    <a:pt x="189" y="187"/>
                  </a:lnTo>
                  <a:lnTo>
                    <a:pt x="193" y="187"/>
                  </a:lnTo>
                  <a:lnTo>
                    <a:pt x="193" y="187"/>
                  </a:lnTo>
                  <a:lnTo>
                    <a:pt x="199" y="187"/>
                  </a:lnTo>
                  <a:lnTo>
                    <a:pt x="199" y="185"/>
                  </a:lnTo>
                  <a:lnTo>
                    <a:pt x="201" y="181"/>
                  </a:lnTo>
                  <a:lnTo>
                    <a:pt x="203" y="181"/>
                  </a:lnTo>
                  <a:lnTo>
                    <a:pt x="203" y="181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3" y="173"/>
                  </a:lnTo>
                  <a:lnTo>
                    <a:pt x="203" y="171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5" y="165"/>
                  </a:lnTo>
                  <a:lnTo>
                    <a:pt x="207" y="159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43"/>
                  </a:lnTo>
                  <a:lnTo>
                    <a:pt x="213" y="139"/>
                  </a:lnTo>
                  <a:lnTo>
                    <a:pt x="217" y="135"/>
                  </a:lnTo>
                  <a:lnTo>
                    <a:pt x="217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9" y="135"/>
                  </a:lnTo>
                  <a:lnTo>
                    <a:pt x="231" y="135"/>
                  </a:lnTo>
                  <a:lnTo>
                    <a:pt x="231" y="129"/>
                  </a:lnTo>
                  <a:lnTo>
                    <a:pt x="231" y="125"/>
                  </a:lnTo>
                  <a:lnTo>
                    <a:pt x="231" y="125"/>
                  </a:lnTo>
                  <a:lnTo>
                    <a:pt x="231" y="123"/>
                  </a:lnTo>
                  <a:lnTo>
                    <a:pt x="231" y="123"/>
                  </a:lnTo>
                  <a:lnTo>
                    <a:pt x="237" y="123"/>
                  </a:lnTo>
                  <a:lnTo>
                    <a:pt x="245" y="121"/>
                  </a:lnTo>
                  <a:lnTo>
                    <a:pt x="245" y="121"/>
                  </a:lnTo>
                  <a:lnTo>
                    <a:pt x="247" y="117"/>
                  </a:lnTo>
                  <a:lnTo>
                    <a:pt x="249" y="113"/>
                  </a:lnTo>
                  <a:lnTo>
                    <a:pt x="249" y="113"/>
                  </a:lnTo>
                  <a:lnTo>
                    <a:pt x="249" y="103"/>
                  </a:lnTo>
                  <a:lnTo>
                    <a:pt x="249" y="103"/>
                  </a:lnTo>
                  <a:lnTo>
                    <a:pt x="250" y="99"/>
                  </a:lnTo>
                  <a:lnTo>
                    <a:pt x="250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5"/>
                  </a:lnTo>
                  <a:lnTo>
                    <a:pt x="235" y="93"/>
                  </a:lnTo>
                  <a:lnTo>
                    <a:pt x="229" y="91"/>
                  </a:lnTo>
                  <a:lnTo>
                    <a:pt x="225" y="89"/>
                  </a:lnTo>
                  <a:lnTo>
                    <a:pt x="225" y="89"/>
                  </a:lnTo>
                  <a:lnTo>
                    <a:pt x="221" y="83"/>
                  </a:lnTo>
                  <a:lnTo>
                    <a:pt x="221" y="83"/>
                  </a:lnTo>
                  <a:lnTo>
                    <a:pt x="211" y="79"/>
                  </a:lnTo>
                  <a:lnTo>
                    <a:pt x="207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193" y="72"/>
                  </a:lnTo>
                  <a:lnTo>
                    <a:pt x="189" y="70"/>
                  </a:lnTo>
                  <a:lnTo>
                    <a:pt x="185" y="68"/>
                  </a:lnTo>
                  <a:lnTo>
                    <a:pt x="185" y="68"/>
                  </a:lnTo>
                  <a:lnTo>
                    <a:pt x="183" y="66"/>
                  </a:lnTo>
                  <a:lnTo>
                    <a:pt x="181" y="62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5" y="58"/>
                  </a:lnTo>
                  <a:lnTo>
                    <a:pt x="171" y="56"/>
                  </a:lnTo>
                  <a:lnTo>
                    <a:pt x="169" y="48"/>
                  </a:lnTo>
                  <a:lnTo>
                    <a:pt x="169" y="4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57" y="38"/>
                  </a:lnTo>
                  <a:lnTo>
                    <a:pt x="155" y="40"/>
                  </a:lnTo>
                  <a:lnTo>
                    <a:pt x="153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27" y="44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11" y="36"/>
                  </a:lnTo>
                  <a:lnTo>
                    <a:pt x="107" y="36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89" y="30"/>
                  </a:lnTo>
                  <a:lnTo>
                    <a:pt x="85" y="28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65" y="12"/>
                  </a:lnTo>
                  <a:lnTo>
                    <a:pt x="61" y="10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1" y="20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8" y="46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74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8" y="81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6" y="97"/>
                  </a:lnTo>
                  <a:lnTo>
                    <a:pt x="31" y="101"/>
                  </a:lnTo>
                  <a:lnTo>
                    <a:pt x="39" y="105"/>
                  </a:lnTo>
                  <a:lnTo>
                    <a:pt x="39" y="105"/>
                  </a:lnTo>
                  <a:lnTo>
                    <a:pt x="47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63" y="113"/>
                  </a:lnTo>
                  <a:lnTo>
                    <a:pt x="63" y="117"/>
                  </a:lnTo>
                  <a:lnTo>
                    <a:pt x="65" y="119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3" y="139"/>
                  </a:lnTo>
                  <a:lnTo>
                    <a:pt x="75" y="143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81" y="143"/>
                  </a:lnTo>
                  <a:lnTo>
                    <a:pt x="87" y="143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1373" y="1898"/>
              <a:ext cx="133" cy="130"/>
            </a:xfrm>
            <a:custGeom>
              <a:avLst/>
              <a:gdLst>
                <a:gd name="T0" fmla="*/ 2 w 133"/>
                <a:gd name="T1" fmla="*/ 116 h 130"/>
                <a:gd name="T2" fmla="*/ 10 w 133"/>
                <a:gd name="T3" fmla="*/ 130 h 130"/>
                <a:gd name="T4" fmla="*/ 26 w 133"/>
                <a:gd name="T5" fmla="*/ 120 h 130"/>
                <a:gd name="T6" fmla="*/ 38 w 133"/>
                <a:gd name="T7" fmla="*/ 116 h 130"/>
                <a:gd name="T8" fmla="*/ 50 w 133"/>
                <a:gd name="T9" fmla="*/ 120 h 130"/>
                <a:gd name="T10" fmla="*/ 62 w 133"/>
                <a:gd name="T11" fmla="*/ 128 h 130"/>
                <a:gd name="T12" fmla="*/ 70 w 133"/>
                <a:gd name="T13" fmla="*/ 128 h 130"/>
                <a:gd name="T14" fmla="*/ 81 w 133"/>
                <a:gd name="T15" fmla="*/ 120 h 130"/>
                <a:gd name="T16" fmla="*/ 91 w 133"/>
                <a:gd name="T17" fmla="*/ 114 h 130"/>
                <a:gd name="T18" fmla="*/ 99 w 133"/>
                <a:gd name="T19" fmla="*/ 110 h 130"/>
                <a:gd name="T20" fmla="*/ 125 w 133"/>
                <a:gd name="T21" fmla="*/ 110 h 130"/>
                <a:gd name="T22" fmla="*/ 131 w 133"/>
                <a:gd name="T23" fmla="*/ 106 h 130"/>
                <a:gd name="T24" fmla="*/ 133 w 133"/>
                <a:gd name="T25" fmla="*/ 96 h 130"/>
                <a:gd name="T26" fmla="*/ 125 w 133"/>
                <a:gd name="T27" fmla="*/ 82 h 130"/>
                <a:gd name="T28" fmla="*/ 125 w 133"/>
                <a:gd name="T29" fmla="*/ 64 h 130"/>
                <a:gd name="T30" fmla="*/ 125 w 133"/>
                <a:gd name="T31" fmla="*/ 54 h 130"/>
                <a:gd name="T32" fmla="*/ 117 w 133"/>
                <a:gd name="T33" fmla="*/ 36 h 130"/>
                <a:gd name="T34" fmla="*/ 111 w 133"/>
                <a:gd name="T35" fmla="*/ 36 h 130"/>
                <a:gd name="T36" fmla="*/ 109 w 133"/>
                <a:gd name="T37" fmla="*/ 40 h 130"/>
                <a:gd name="T38" fmla="*/ 103 w 133"/>
                <a:gd name="T39" fmla="*/ 42 h 130"/>
                <a:gd name="T40" fmla="*/ 97 w 133"/>
                <a:gd name="T41" fmla="*/ 28 h 130"/>
                <a:gd name="T42" fmla="*/ 99 w 133"/>
                <a:gd name="T43" fmla="*/ 22 h 130"/>
                <a:gd name="T44" fmla="*/ 103 w 133"/>
                <a:gd name="T45" fmla="*/ 14 h 130"/>
                <a:gd name="T46" fmla="*/ 99 w 133"/>
                <a:gd name="T47" fmla="*/ 0 h 130"/>
                <a:gd name="T48" fmla="*/ 97 w 133"/>
                <a:gd name="T49" fmla="*/ 4 h 130"/>
                <a:gd name="T50" fmla="*/ 95 w 133"/>
                <a:gd name="T51" fmla="*/ 14 h 130"/>
                <a:gd name="T52" fmla="*/ 83 w 133"/>
                <a:gd name="T53" fmla="*/ 18 h 130"/>
                <a:gd name="T54" fmla="*/ 77 w 133"/>
                <a:gd name="T55" fmla="*/ 18 h 130"/>
                <a:gd name="T56" fmla="*/ 74 w 133"/>
                <a:gd name="T57" fmla="*/ 14 h 130"/>
                <a:gd name="T58" fmla="*/ 72 w 133"/>
                <a:gd name="T59" fmla="*/ 14 h 130"/>
                <a:gd name="T60" fmla="*/ 62 w 133"/>
                <a:gd name="T61" fmla="*/ 20 h 130"/>
                <a:gd name="T62" fmla="*/ 56 w 133"/>
                <a:gd name="T63" fmla="*/ 22 h 130"/>
                <a:gd name="T64" fmla="*/ 56 w 133"/>
                <a:gd name="T65" fmla="*/ 32 h 130"/>
                <a:gd name="T66" fmla="*/ 52 w 133"/>
                <a:gd name="T67" fmla="*/ 32 h 130"/>
                <a:gd name="T68" fmla="*/ 42 w 133"/>
                <a:gd name="T69" fmla="*/ 32 h 130"/>
                <a:gd name="T70" fmla="*/ 36 w 133"/>
                <a:gd name="T71" fmla="*/ 40 h 130"/>
                <a:gd name="T72" fmla="*/ 32 w 133"/>
                <a:gd name="T73" fmla="*/ 56 h 130"/>
                <a:gd name="T74" fmla="*/ 28 w 133"/>
                <a:gd name="T75" fmla="*/ 64 h 130"/>
                <a:gd name="T76" fmla="*/ 28 w 133"/>
                <a:gd name="T77" fmla="*/ 74 h 130"/>
                <a:gd name="T78" fmla="*/ 28 w 133"/>
                <a:gd name="T79" fmla="*/ 78 h 130"/>
                <a:gd name="T80" fmla="*/ 24 w 133"/>
                <a:gd name="T81" fmla="*/ 84 h 130"/>
                <a:gd name="T82" fmla="*/ 14 w 133"/>
                <a:gd name="T83" fmla="*/ 84 h 130"/>
                <a:gd name="T84" fmla="*/ 4 w 133"/>
                <a:gd name="T85" fmla="*/ 90 h 130"/>
                <a:gd name="T86" fmla="*/ 2 w 133"/>
                <a:gd name="T87" fmla="*/ 96 h 130"/>
                <a:gd name="T88" fmla="*/ 2 w 133"/>
                <a:gd name="T89" fmla="*/ 110 h 130"/>
                <a:gd name="T90" fmla="*/ 2 w 133"/>
                <a:gd name="T91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30">
                  <a:moveTo>
                    <a:pt x="2" y="110"/>
                  </a:moveTo>
                  <a:lnTo>
                    <a:pt x="2" y="110"/>
                  </a:lnTo>
                  <a:lnTo>
                    <a:pt x="2" y="11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16"/>
                  </a:lnTo>
                  <a:lnTo>
                    <a:pt x="38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50" y="120"/>
                  </a:lnTo>
                  <a:lnTo>
                    <a:pt x="54" y="126"/>
                  </a:lnTo>
                  <a:lnTo>
                    <a:pt x="60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81" y="120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91" y="114"/>
                  </a:lnTo>
                  <a:lnTo>
                    <a:pt x="95" y="112"/>
                  </a:lnTo>
                  <a:lnTo>
                    <a:pt x="95" y="110"/>
                  </a:lnTo>
                  <a:lnTo>
                    <a:pt x="99" y="110"/>
                  </a:lnTo>
                  <a:lnTo>
                    <a:pt x="99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31" y="106"/>
                  </a:lnTo>
                  <a:lnTo>
                    <a:pt x="131" y="106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29" y="90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5" y="64"/>
                  </a:lnTo>
                  <a:lnTo>
                    <a:pt x="125" y="58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48"/>
                  </a:lnTo>
                  <a:lnTo>
                    <a:pt x="121" y="44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5" y="34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09" y="40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3" y="42"/>
                  </a:lnTo>
                  <a:lnTo>
                    <a:pt x="103" y="40"/>
                  </a:lnTo>
                  <a:lnTo>
                    <a:pt x="101" y="36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7" y="26"/>
                  </a:lnTo>
                  <a:lnTo>
                    <a:pt x="99" y="22"/>
                  </a:lnTo>
                  <a:lnTo>
                    <a:pt x="101" y="18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3" y="4"/>
                  </a:lnTo>
                  <a:lnTo>
                    <a:pt x="101" y="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2"/>
                  </a:lnTo>
                  <a:lnTo>
                    <a:pt x="97" y="4"/>
                  </a:lnTo>
                  <a:lnTo>
                    <a:pt x="95" y="8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3" y="18"/>
                  </a:lnTo>
                  <a:lnTo>
                    <a:pt x="91" y="18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4" y="14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2" y="14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2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6" y="78"/>
                  </a:lnTo>
                  <a:lnTo>
                    <a:pt x="24" y="82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1088" y="2494"/>
              <a:ext cx="122" cy="205"/>
            </a:xfrm>
            <a:custGeom>
              <a:avLst/>
              <a:gdLst>
                <a:gd name="T0" fmla="*/ 116 w 122"/>
                <a:gd name="T1" fmla="*/ 22 h 205"/>
                <a:gd name="T2" fmla="*/ 112 w 122"/>
                <a:gd name="T3" fmla="*/ 14 h 205"/>
                <a:gd name="T4" fmla="*/ 96 w 122"/>
                <a:gd name="T5" fmla="*/ 12 h 205"/>
                <a:gd name="T6" fmla="*/ 88 w 122"/>
                <a:gd name="T7" fmla="*/ 10 h 205"/>
                <a:gd name="T8" fmla="*/ 80 w 122"/>
                <a:gd name="T9" fmla="*/ 6 h 205"/>
                <a:gd name="T10" fmla="*/ 68 w 122"/>
                <a:gd name="T11" fmla="*/ 2 h 205"/>
                <a:gd name="T12" fmla="*/ 62 w 122"/>
                <a:gd name="T13" fmla="*/ 0 h 205"/>
                <a:gd name="T14" fmla="*/ 58 w 122"/>
                <a:gd name="T15" fmla="*/ 6 h 205"/>
                <a:gd name="T16" fmla="*/ 58 w 122"/>
                <a:gd name="T17" fmla="*/ 14 h 205"/>
                <a:gd name="T18" fmla="*/ 62 w 122"/>
                <a:gd name="T19" fmla="*/ 34 h 205"/>
                <a:gd name="T20" fmla="*/ 66 w 122"/>
                <a:gd name="T21" fmla="*/ 38 h 205"/>
                <a:gd name="T22" fmla="*/ 62 w 122"/>
                <a:gd name="T23" fmla="*/ 40 h 205"/>
                <a:gd name="T24" fmla="*/ 60 w 122"/>
                <a:gd name="T25" fmla="*/ 42 h 205"/>
                <a:gd name="T26" fmla="*/ 54 w 122"/>
                <a:gd name="T27" fmla="*/ 72 h 205"/>
                <a:gd name="T28" fmla="*/ 64 w 122"/>
                <a:gd name="T29" fmla="*/ 81 h 205"/>
                <a:gd name="T30" fmla="*/ 80 w 122"/>
                <a:gd name="T31" fmla="*/ 81 h 205"/>
                <a:gd name="T32" fmla="*/ 76 w 122"/>
                <a:gd name="T33" fmla="*/ 85 h 205"/>
                <a:gd name="T34" fmla="*/ 68 w 122"/>
                <a:gd name="T35" fmla="*/ 85 h 205"/>
                <a:gd name="T36" fmla="*/ 60 w 122"/>
                <a:gd name="T37" fmla="*/ 85 h 205"/>
                <a:gd name="T38" fmla="*/ 52 w 122"/>
                <a:gd name="T39" fmla="*/ 113 h 205"/>
                <a:gd name="T40" fmla="*/ 52 w 122"/>
                <a:gd name="T41" fmla="*/ 121 h 205"/>
                <a:gd name="T42" fmla="*/ 58 w 122"/>
                <a:gd name="T43" fmla="*/ 125 h 205"/>
                <a:gd name="T44" fmla="*/ 52 w 122"/>
                <a:gd name="T45" fmla="*/ 131 h 205"/>
                <a:gd name="T46" fmla="*/ 52 w 122"/>
                <a:gd name="T47" fmla="*/ 133 h 205"/>
                <a:gd name="T48" fmla="*/ 44 w 122"/>
                <a:gd name="T49" fmla="*/ 131 h 205"/>
                <a:gd name="T50" fmla="*/ 38 w 122"/>
                <a:gd name="T51" fmla="*/ 135 h 205"/>
                <a:gd name="T52" fmla="*/ 36 w 122"/>
                <a:gd name="T53" fmla="*/ 135 h 205"/>
                <a:gd name="T54" fmla="*/ 26 w 122"/>
                <a:gd name="T55" fmla="*/ 129 h 205"/>
                <a:gd name="T56" fmla="*/ 22 w 122"/>
                <a:gd name="T57" fmla="*/ 143 h 205"/>
                <a:gd name="T58" fmla="*/ 0 w 122"/>
                <a:gd name="T59" fmla="*/ 171 h 205"/>
                <a:gd name="T60" fmla="*/ 16 w 122"/>
                <a:gd name="T61" fmla="*/ 193 h 205"/>
                <a:gd name="T62" fmla="*/ 20 w 122"/>
                <a:gd name="T63" fmla="*/ 193 h 205"/>
                <a:gd name="T64" fmla="*/ 40 w 122"/>
                <a:gd name="T65" fmla="*/ 201 h 205"/>
                <a:gd name="T66" fmla="*/ 52 w 122"/>
                <a:gd name="T67" fmla="*/ 201 h 205"/>
                <a:gd name="T68" fmla="*/ 80 w 122"/>
                <a:gd name="T69" fmla="*/ 205 h 205"/>
                <a:gd name="T70" fmla="*/ 96 w 122"/>
                <a:gd name="T71" fmla="*/ 199 h 205"/>
                <a:gd name="T72" fmla="*/ 88 w 122"/>
                <a:gd name="T73" fmla="*/ 175 h 205"/>
                <a:gd name="T74" fmla="*/ 90 w 122"/>
                <a:gd name="T75" fmla="*/ 171 h 205"/>
                <a:gd name="T76" fmla="*/ 96 w 122"/>
                <a:gd name="T77" fmla="*/ 175 h 205"/>
                <a:gd name="T78" fmla="*/ 100 w 122"/>
                <a:gd name="T79" fmla="*/ 179 h 205"/>
                <a:gd name="T80" fmla="*/ 114 w 122"/>
                <a:gd name="T81" fmla="*/ 161 h 205"/>
                <a:gd name="T82" fmla="*/ 118 w 122"/>
                <a:gd name="T83" fmla="*/ 143 h 205"/>
                <a:gd name="T84" fmla="*/ 118 w 122"/>
                <a:gd name="T85" fmla="*/ 131 h 205"/>
                <a:gd name="T86" fmla="*/ 122 w 122"/>
                <a:gd name="T87" fmla="*/ 117 h 205"/>
                <a:gd name="T88" fmla="*/ 120 w 122"/>
                <a:gd name="T89" fmla="*/ 111 h 205"/>
                <a:gd name="T90" fmla="*/ 110 w 122"/>
                <a:gd name="T91" fmla="*/ 101 h 205"/>
                <a:gd name="T92" fmla="*/ 106 w 122"/>
                <a:gd name="T93" fmla="*/ 91 h 205"/>
                <a:gd name="T94" fmla="*/ 104 w 122"/>
                <a:gd name="T95" fmla="*/ 91 h 205"/>
                <a:gd name="T96" fmla="*/ 98 w 122"/>
                <a:gd name="T97" fmla="*/ 93 h 205"/>
                <a:gd name="T98" fmla="*/ 98 w 122"/>
                <a:gd name="T99" fmla="*/ 85 h 205"/>
                <a:gd name="T100" fmla="*/ 100 w 122"/>
                <a:gd name="T101" fmla="*/ 79 h 205"/>
                <a:gd name="T102" fmla="*/ 104 w 122"/>
                <a:gd name="T103" fmla="*/ 75 h 205"/>
                <a:gd name="T104" fmla="*/ 110 w 122"/>
                <a:gd name="T105" fmla="*/ 70 h 205"/>
                <a:gd name="T106" fmla="*/ 110 w 122"/>
                <a:gd name="T107" fmla="*/ 54 h 205"/>
                <a:gd name="T108" fmla="*/ 104 w 122"/>
                <a:gd name="T109" fmla="*/ 40 h 205"/>
                <a:gd name="T110" fmla="*/ 118 w 122"/>
                <a:gd name="T111" fmla="*/ 32 h 205"/>
                <a:gd name="T112" fmla="*/ 118 w 122"/>
                <a:gd name="T113" fmla="*/ 3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" h="205">
                  <a:moveTo>
                    <a:pt x="118" y="32"/>
                  </a:moveTo>
                  <a:lnTo>
                    <a:pt x="118" y="32"/>
                  </a:lnTo>
                  <a:lnTo>
                    <a:pt x="116" y="22"/>
                  </a:lnTo>
                  <a:lnTo>
                    <a:pt x="114" y="18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2" y="10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2" y="34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8" y="56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64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80" y="81"/>
                  </a:lnTo>
                  <a:lnTo>
                    <a:pt x="80" y="83"/>
                  </a:lnTo>
                  <a:lnTo>
                    <a:pt x="80" y="85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2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58" y="89"/>
                  </a:lnTo>
                  <a:lnTo>
                    <a:pt x="54" y="99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7"/>
                  </a:lnTo>
                  <a:lnTo>
                    <a:pt x="52" y="121"/>
                  </a:lnTo>
                  <a:lnTo>
                    <a:pt x="58" y="123"/>
                  </a:lnTo>
                  <a:lnTo>
                    <a:pt x="58" y="123"/>
                  </a:lnTo>
                  <a:lnTo>
                    <a:pt x="58" y="125"/>
                  </a:lnTo>
                  <a:lnTo>
                    <a:pt x="58" y="127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44" y="131"/>
                  </a:lnTo>
                  <a:lnTo>
                    <a:pt x="44" y="131"/>
                  </a:lnTo>
                  <a:lnTo>
                    <a:pt x="42" y="131"/>
                  </a:lnTo>
                  <a:lnTo>
                    <a:pt x="40" y="133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0" y="133"/>
                  </a:lnTo>
                  <a:lnTo>
                    <a:pt x="30" y="133"/>
                  </a:lnTo>
                  <a:lnTo>
                    <a:pt x="26" y="129"/>
                  </a:lnTo>
                  <a:lnTo>
                    <a:pt x="22" y="129"/>
                  </a:lnTo>
                  <a:lnTo>
                    <a:pt x="18" y="129"/>
                  </a:lnTo>
                  <a:lnTo>
                    <a:pt x="22" y="143"/>
                  </a:lnTo>
                  <a:lnTo>
                    <a:pt x="20" y="147"/>
                  </a:lnTo>
                  <a:lnTo>
                    <a:pt x="28" y="157"/>
                  </a:lnTo>
                  <a:lnTo>
                    <a:pt x="0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4" y="195"/>
                  </a:lnTo>
                  <a:lnTo>
                    <a:pt x="34" y="197"/>
                  </a:lnTo>
                  <a:lnTo>
                    <a:pt x="40" y="201"/>
                  </a:lnTo>
                  <a:lnTo>
                    <a:pt x="44" y="201"/>
                  </a:lnTo>
                  <a:lnTo>
                    <a:pt x="44" y="201"/>
                  </a:lnTo>
                  <a:lnTo>
                    <a:pt x="52" y="201"/>
                  </a:lnTo>
                  <a:lnTo>
                    <a:pt x="62" y="203"/>
                  </a:lnTo>
                  <a:lnTo>
                    <a:pt x="80" y="205"/>
                  </a:lnTo>
                  <a:lnTo>
                    <a:pt x="80" y="205"/>
                  </a:lnTo>
                  <a:lnTo>
                    <a:pt x="86" y="205"/>
                  </a:lnTo>
                  <a:lnTo>
                    <a:pt x="92" y="203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2" y="185"/>
                  </a:lnTo>
                  <a:lnTo>
                    <a:pt x="88" y="175"/>
                  </a:lnTo>
                  <a:lnTo>
                    <a:pt x="88" y="17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6" y="175"/>
                  </a:lnTo>
                  <a:lnTo>
                    <a:pt x="98" y="177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4" y="161"/>
                  </a:lnTo>
                  <a:lnTo>
                    <a:pt x="118" y="149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8" y="135"/>
                  </a:lnTo>
                  <a:lnTo>
                    <a:pt x="118" y="133"/>
                  </a:lnTo>
                  <a:lnTo>
                    <a:pt x="118" y="131"/>
                  </a:lnTo>
                  <a:lnTo>
                    <a:pt x="118" y="131"/>
                  </a:lnTo>
                  <a:lnTo>
                    <a:pt x="120" y="123"/>
                  </a:lnTo>
                  <a:lnTo>
                    <a:pt x="122" y="117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1"/>
                  </a:lnTo>
                  <a:lnTo>
                    <a:pt x="116" y="107"/>
                  </a:lnTo>
                  <a:lnTo>
                    <a:pt x="112" y="105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08" y="93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4" y="91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8" y="93"/>
                  </a:lnTo>
                  <a:lnTo>
                    <a:pt x="98" y="89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10" y="70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54"/>
                  </a:lnTo>
                  <a:lnTo>
                    <a:pt x="106" y="44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18" y="34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903" y="2653"/>
              <a:ext cx="155" cy="223"/>
            </a:xfrm>
            <a:custGeom>
              <a:avLst/>
              <a:gdLst>
                <a:gd name="T0" fmla="*/ 135 w 155"/>
                <a:gd name="T1" fmla="*/ 16 h 223"/>
                <a:gd name="T2" fmla="*/ 119 w 155"/>
                <a:gd name="T3" fmla="*/ 0 h 223"/>
                <a:gd name="T4" fmla="*/ 94 w 155"/>
                <a:gd name="T5" fmla="*/ 2 h 223"/>
                <a:gd name="T6" fmla="*/ 84 w 155"/>
                <a:gd name="T7" fmla="*/ 16 h 223"/>
                <a:gd name="T8" fmla="*/ 84 w 155"/>
                <a:gd name="T9" fmla="*/ 26 h 223"/>
                <a:gd name="T10" fmla="*/ 78 w 155"/>
                <a:gd name="T11" fmla="*/ 42 h 223"/>
                <a:gd name="T12" fmla="*/ 84 w 155"/>
                <a:gd name="T13" fmla="*/ 56 h 223"/>
                <a:gd name="T14" fmla="*/ 86 w 155"/>
                <a:gd name="T15" fmla="*/ 60 h 223"/>
                <a:gd name="T16" fmla="*/ 102 w 155"/>
                <a:gd name="T17" fmla="*/ 64 h 223"/>
                <a:gd name="T18" fmla="*/ 98 w 155"/>
                <a:gd name="T19" fmla="*/ 78 h 223"/>
                <a:gd name="T20" fmla="*/ 84 w 155"/>
                <a:gd name="T21" fmla="*/ 80 h 223"/>
                <a:gd name="T22" fmla="*/ 68 w 155"/>
                <a:gd name="T23" fmla="*/ 94 h 223"/>
                <a:gd name="T24" fmla="*/ 64 w 155"/>
                <a:gd name="T25" fmla="*/ 104 h 223"/>
                <a:gd name="T26" fmla="*/ 56 w 155"/>
                <a:gd name="T27" fmla="*/ 106 h 223"/>
                <a:gd name="T28" fmla="*/ 48 w 155"/>
                <a:gd name="T29" fmla="*/ 102 h 223"/>
                <a:gd name="T30" fmla="*/ 42 w 155"/>
                <a:gd name="T31" fmla="*/ 104 h 223"/>
                <a:gd name="T32" fmla="*/ 30 w 155"/>
                <a:gd name="T33" fmla="*/ 106 h 223"/>
                <a:gd name="T34" fmla="*/ 14 w 155"/>
                <a:gd name="T35" fmla="*/ 108 h 223"/>
                <a:gd name="T36" fmla="*/ 8 w 155"/>
                <a:gd name="T37" fmla="*/ 110 h 223"/>
                <a:gd name="T38" fmla="*/ 0 w 155"/>
                <a:gd name="T39" fmla="*/ 110 h 223"/>
                <a:gd name="T40" fmla="*/ 10 w 155"/>
                <a:gd name="T41" fmla="*/ 144 h 223"/>
                <a:gd name="T42" fmla="*/ 20 w 155"/>
                <a:gd name="T43" fmla="*/ 167 h 223"/>
                <a:gd name="T44" fmla="*/ 18 w 155"/>
                <a:gd name="T45" fmla="*/ 183 h 223"/>
                <a:gd name="T46" fmla="*/ 18 w 155"/>
                <a:gd name="T47" fmla="*/ 199 h 223"/>
                <a:gd name="T48" fmla="*/ 24 w 155"/>
                <a:gd name="T49" fmla="*/ 215 h 223"/>
                <a:gd name="T50" fmla="*/ 32 w 155"/>
                <a:gd name="T51" fmla="*/ 223 h 223"/>
                <a:gd name="T52" fmla="*/ 46 w 155"/>
                <a:gd name="T53" fmla="*/ 219 h 223"/>
                <a:gd name="T54" fmla="*/ 78 w 155"/>
                <a:gd name="T55" fmla="*/ 221 h 223"/>
                <a:gd name="T56" fmla="*/ 78 w 155"/>
                <a:gd name="T57" fmla="*/ 213 h 223"/>
                <a:gd name="T58" fmla="*/ 84 w 155"/>
                <a:gd name="T59" fmla="*/ 195 h 223"/>
                <a:gd name="T60" fmla="*/ 84 w 155"/>
                <a:gd name="T61" fmla="*/ 169 h 223"/>
                <a:gd name="T62" fmla="*/ 86 w 155"/>
                <a:gd name="T63" fmla="*/ 153 h 223"/>
                <a:gd name="T64" fmla="*/ 92 w 155"/>
                <a:gd name="T65" fmla="*/ 140 h 223"/>
                <a:gd name="T66" fmla="*/ 98 w 155"/>
                <a:gd name="T67" fmla="*/ 130 h 223"/>
                <a:gd name="T68" fmla="*/ 107 w 155"/>
                <a:gd name="T69" fmla="*/ 124 h 223"/>
                <a:gd name="T70" fmla="*/ 123 w 155"/>
                <a:gd name="T71" fmla="*/ 110 h 223"/>
                <a:gd name="T72" fmla="*/ 133 w 155"/>
                <a:gd name="T73" fmla="*/ 84 h 223"/>
                <a:gd name="T74" fmla="*/ 135 w 155"/>
                <a:gd name="T75" fmla="*/ 66 h 223"/>
                <a:gd name="T76" fmla="*/ 141 w 155"/>
                <a:gd name="T77" fmla="*/ 54 h 223"/>
                <a:gd name="T78" fmla="*/ 155 w 155"/>
                <a:gd name="T79" fmla="*/ 54 h 223"/>
                <a:gd name="T80" fmla="*/ 151 w 155"/>
                <a:gd name="T81" fmla="*/ 46 h 223"/>
                <a:gd name="T82" fmla="*/ 137 w 155"/>
                <a:gd name="T83" fmla="*/ 22 h 223"/>
                <a:gd name="T84" fmla="*/ 137 w 155"/>
                <a:gd name="T85" fmla="*/ 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223">
                  <a:moveTo>
                    <a:pt x="137" y="22"/>
                  </a:moveTo>
                  <a:lnTo>
                    <a:pt x="137" y="22"/>
                  </a:lnTo>
                  <a:lnTo>
                    <a:pt x="135" y="16"/>
                  </a:lnTo>
                  <a:lnTo>
                    <a:pt x="131" y="8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94" y="2"/>
                  </a:lnTo>
                  <a:lnTo>
                    <a:pt x="86" y="8"/>
                  </a:lnTo>
                  <a:lnTo>
                    <a:pt x="92" y="16"/>
                  </a:lnTo>
                  <a:lnTo>
                    <a:pt x="84" y="16"/>
                  </a:lnTo>
                  <a:lnTo>
                    <a:pt x="76" y="12"/>
                  </a:lnTo>
                  <a:lnTo>
                    <a:pt x="72" y="12"/>
                  </a:lnTo>
                  <a:lnTo>
                    <a:pt x="84" y="26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4" y="56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94" y="62"/>
                  </a:lnTo>
                  <a:lnTo>
                    <a:pt x="98" y="60"/>
                  </a:lnTo>
                  <a:lnTo>
                    <a:pt x="102" y="64"/>
                  </a:lnTo>
                  <a:lnTo>
                    <a:pt x="98" y="72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0" y="78"/>
                  </a:lnTo>
                  <a:lnTo>
                    <a:pt x="86" y="78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72" y="88"/>
                  </a:lnTo>
                  <a:lnTo>
                    <a:pt x="68" y="9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6" y="102"/>
                  </a:lnTo>
                  <a:lnTo>
                    <a:pt x="42" y="104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22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0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128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8" y="155"/>
                  </a:lnTo>
                  <a:lnTo>
                    <a:pt x="20" y="167"/>
                  </a:lnTo>
                  <a:lnTo>
                    <a:pt x="20" y="167"/>
                  </a:lnTo>
                  <a:lnTo>
                    <a:pt x="20" y="173"/>
                  </a:lnTo>
                  <a:lnTo>
                    <a:pt x="18" y="183"/>
                  </a:lnTo>
                  <a:lnTo>
                    <a:pt x="16" y="191"/>
                  </a:lnTo>
                  <a:lnTo>
                    <a:pt x="16" y="197"/>
                  </a:lnTo>
                  <a:lnTo>
                    <a:pt x="18" y="199"/>
                  </a:lnTo>
                  <a:lnTo>
                    <a:pt x="18" y="199"/>
                  </a:lnTo>
                  <a:lnTo>
                    <a:pt x="20" y="207"/>
                  </a:lnTo>
                  <a:lnTo>
                    <a:pt x="24" y="215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2" y="223"/>
                  </a:lnTo>
                  <a:lnTo>
                    <a:pt x="32" y="223"/>
                  </a:lnTo>
                  <a:lnTo>
                    <a:pt x="40" y="221"/>
                  </a:lnTo>
                  <a:lnTo>
                    <a:pt x="46" y="219"/>
                  </a:lnTo>
                  <a:lnTo>
                    <a:pt x="46" y="219"/>
                  </a:lnTo>
                  <a:lnTo>
                    <a:pt x="62" y="221"/>
                  </a:lnTo>
                  <a:lnTo>
                    <a:pt x="78" y="221"/>
                  </a:lnTo>
                  <a:lnTo>
                    <a:pt x="78" y="221"/>
                  </a:lnTo>
                  <a:lnTo>
                    <a:pt x="78" y="213"/>
                  </a:lnTo>
                  <a:lnTo>
                    <a:pt x="78" y="213"/>
                  </a:lnTo>
                  <a:lnTo>
                    <a:pt x="80" y="205"/>
                  </a:lnTo>
                  <a:lnTo>
                    <a:pt x="80" y="199"/>
                  </a:lnTo>
                  <a:lnTo>
                    <a:pt x="84" y="195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69"/>
                  </a:lnTo>
                  <a:lnTo>
                    <a:pt x="86" y="159"/>
                  </a:lnTo>
                  <a:lnTo>
                    <a:pt x="86" y="155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90" y="149"/>
                  </a:lnTo>
                  <a:lnTo>
                    <a:pt x="92" y="140"/>
                  </a:lnTo>
                  <a:lnTo>
                    <a:pt x="94" y="134"/>
                  </a:lnTo>
                  <a:lnTo>
                    <a:pt x="98" y="132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02" y="128"/>
                  </a:lnTo>
                  <a:lnTo>
                    <a:pt x="107" y="124"/>
                  </a:lnTo>
                  <a:lnTo>
                    <a:pt x="117" y="114"/>
                  </a:lnTo>
                  <a:lnTo>
                    <a:pt x="117" y="114"/>
                  </a:lnTo>
                  <a:lnTo>
                    <a:pt x="123" y="110"/>
                  </a:lnTo>
                  <a:lnTo>
                    <a:pt x="127" y="102"/>
                  </a:lnTo>
                  <a:lnTo>
                    <a:pt x="131" y="90"/>
                  </a:lnTo>
                  <a:lnTo>
                    <a:pt x="133" y="84"/>
                  </a:lnTo>
                  <a:lnTo>
                    <a:pt x="133" y="84"/>
                  </a:lnTo>
                  <a:lnTo>
                    <a:pt x="133" y="76"/>
                  </a:lnTo>
                  <a:lnTo>
                    <a:pt x="135" y="66"/>
                  </a:lnTo>
                  <a:lnTo>
                    <a:pt x="137" y="58"/>
                  </a:lnTo>
                  <a:lnTo>
                    <a:pt x="141" y="56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7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3" y="48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45" y="34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058" y="2295"/>
              <a:ext cx="239" cy="233"/>
            </a:xfrm>
            <a:custGeom>
              <a:avLst/>
              <a:gdLst>
                <a:gd name="T0" fmla="*/ 239 w 239"/>
                <a:gd name="T1" fmla="*/ 177 h 233"/>
                <a:gd name="T2" fmla="*/ 227 w 239"/>
                <a:gd name="T3" fmla="*/ 151 h 233"/>
                <a:gd name="T4" fmla="*/ 201 w 239"/>
                <a:gd name="T5" fmla="*/ 123 h 233"/>
                <a:gd name="T6" fmla="*/ 195 w 239"/>
                <a:gd name="T7" fmla="*/ 119 h 233"/>
                <a:gd name="T8" fmla="*/ 205 w 239"/>
                <a:gd name="T9" fmla="*/ 109 h 233"/>
                <a:gd name="T10" fmla="*/ 211 w 239"/>
                <a:gd name="T11" fmla="*/ 91 h 233"/>
                <a:gd name="T12" fmla="*/ 197 w 239"/>
                <a:gd name="T13" fmla="*/ 69 h 233"/>
                <a:gd name="T14" fmla="*/ 189 w 239"/>
                <a:gd name="T15" fmla="*/ 63 h 233"/>
                <a:gd name="T16" fmla="*/ 187 w 239"/>
                <a:gd name="T17" fmla="*/ 55 h 233"/>
                <a:gd name="T18" fmla="*/ 164 w 239"/>
                <a:gd name="T19" fmla="*/ 49 h 233"/>
                <a:gd name="T20" fmla="*/ 158 w 239"/>
                <a:gd name="T21" fmla="*/ 24 h 233"/>
                <a:gd name="T22" fmla="*/ 144 w 239"/>
                <a:gd name="T23" fmla="*/ 10 h 233"/>
                <a:gd name="T24" fmla="*/ 134 w 239"/>
                <a:gd name="T25" fmla="*/ 2 h 233"/>
                <a:gd name="T26" fmla="*/ 116 w 239"/>
                <a:gd name="T27" fmla="*/ 2 h 233"/>
                <a:gd name="T28" fmla="*/ 104 w 239"/>
                <a:gd name="T29" fmla="*/ 0 h 233"/>
                <a:gd name="T30" fmla="*/ 102 w 239"/>
                <a:gd name="T31" fmla="*/ 12 h 233"/>
                <a:gd name="T32" fmla="*/ 94 w 239"/>
                <a:gd name="T33" fmla="*/ 16 h 233"/>
                <a:gd name="T34" fmla="*/ 90 w 239"/>
                <a:gd name="T35" fmla="*/ 26 h 233"/>
                <a:gd name="T36" fmla="*/ 78 w 239"/>
                <a:gd name="T37" fmla="*/ 26 h 233"/>
                <a:gd name="T38" fmla="*/ 78 w 239"/>
                <a:gd name="T39" fmla="*/ 40 h 233"/>
                <a:gd name="T40" fmla="*/ 78 w 239"/>
                <a:gd name="T41" fmla="*/ 63 h 233"/>
                <a:gd name="T42" fmla="*/ 54 w 239"/>
                <a:gd name="T43" fmla="*/ 81 h 233"/>
                <a:gd name="T44" fmla="*/ 54 w 239"/>
                <a:gd name="T45" fmla="*/ 97 h 233"/>
                <a:gd name="T46" fmla="*/ 58 w 239"/>
                <a:gd name="T47" fmla="*/ 107 h 233"/>
                <a:gd name="T48" fmla="*/ 42 w 239"/>
                <a:gd name="T49" fmla="*/ 125 h 233"/>
                <a:gd name="T50" fmla="*/ 26 w 239"/>
                <a:gd name="T51" fmla="*/ 119 h 233"/>
                <a:gd name="T52" fmla="*/ 14 w 239"/>
                <a:gd name="T53" fmla="*/ 119 h 233"/>
                <a:gd name="T54" fmla="*/ 10 w 239"/>
                <a:gd name="T55" fmla="*/ 119 h 233"/>
                <a:gd name="T56" fmla="*/ 6 w 239"/>
                <a:gd name="T57" fmla="*/ 123 h 233"/>
                <a:gd name="T58" fmla="*/ 0 w 239"/>
                <a:gd name="T59" fmla="*/ 127 h 233"/>
                <a:gd name="T60" fmla="*/ 4 w 239"/>
                <a:gd name="T61" fmla="*/ 131 h 233"/>
                <a:gd name="T62" fmla="*/ 10 w 239"/>
                <a:gd name="T63" fmla="*/ 151 h 233"/>
                <a:gd name="T64" fmla="*/ 2 w 239"/>
                <a:gd name="T65" fmla="*/ 167 h 233"/>
                <a:gd name="T66" fmla="*/ 4 w 239"/>
                <a:gd name="T67" fmla="*/ 173 h 233"/>
                <a:gd name="T68" fmla="*/ 6 w 239"/>
                <a:gd name="T69" fmla="*/ 187 h 233"/>
                <a:gd name="T70" fmla="*/ 14 w 239"/>
                <a:gd name="T71" fmla="*/ 197 h 233"/>
                <a:gd name="T72" fmla="*/ 28 w 239"/>
                <a:gd name="T73" fmla="*/ 191 h 233"/>
                <a:gd name="T74" fmla="*/ 42 w 239"/>
                <a:gd name="T75" fmla="*/ 193 h 233"/>
                <a:gd name="T76" fmla="*/ 46 w 239"/>
                <a:gd name="T77" fmla="*/ 191 h 233"/>
                <a:gd name="T78" fmla="*/ 56 w 239"/>
                <a:gd name="T79" fmla="*/ 199 h 233"/>
                <a:gd name="T80" fmla="*/ 60 w 239"/>
                <a:gd name="T81" fmla="*/ 193 h 233"/>
                <a:gd name="T82" fmla="*/ 70 w 239"/>
                <a:gd name="T83" fmla="*/ 187 h 233"/>
                <a:gd name="T84" fmla="*/ 70 w 239"/>
                <a:gd name="T85" fmla="*/ 199 h 233"/>
                <a:gd name="T86" fmla="*/ 72 w 239"/>
                <a:gd name="T87" fmla="*/ 207 h 233"/>
                <a:gd name="T88" fmla="*/ 78 w 239"/>
                <a:gd name="T89" fmla="*/ 207 h 233"/>
                <a:gd name="T90" fmla="*/ 88 w 239"/>
                <a:gd name="T91" fmla="*/ 205 h 233"/>
                <a:gd name="T92" fmla="*/ 96 w 239"/>
                <a:gd name="T93" fmla="*/ 199 h 233"/>
                <a:gd name="T94" fmla="*/ 106 w 239"/>
                <a:gd name="T95" fmla="*/ 205 h 233"/>
                <a:gd name="T96" fmla="*/ 118 w 239"/>
                <a:gd name="T97" fmla="*/ 209 h 233"/>
                <a:gd name="T98" fmla="*/ 136 w 239"/>
                <a:gd name="T99" fmla="*/ 209 h 233"/>
                <a:gd name="T100" fmla="*/ 144 w 239"/>
                <a:gd name="T101" fmla="*/ 217 h 233"/>
                <a:gd name="T102" fmla="*/ 150 w 239"/>
                <a:gd name="T103" fmla="*/ 233 h 233"/>
                <a:gd name="T104" fmla="*/ 164 w 239"/>
                <a:gd name="T105" fmla="*/ 229 h 233"/>
                <a:gd name="T106" fmla="*/ 181 w 239"/>
                <a:gd name="T107" fmla="*/ 225 h 233"/>
                <a:gd name="T108" fmla="*/ 179 w 239"/>
                <a:gd name="T109" fmla="*/ 211 h 233"/>
                <a:gd name="T110" fmla="*/ 193 w 239"/>
                <a:gd name="T111" fmla="*/ 205 h 233"/>
                <a:gd name="T112" fmla="*/ 209 w 239"/>
                <a:gd name="T113" fmla="*/ 193 h 233"/>
                <a:gd name="T114" fmla="*/ 227 w 239"/>
                <a:gd name="T115" fmla="*/ 195 h 233"/>
                <a:gd name="T116" fmla="*/ 235 w 239"/>
                <a:gd name="T117" fmla="*/ 187 h 233"/>
                <a:gd name="T118" fmla="*/ 239 w 239"/>
                <a:gd name="T119" fmla="*/ 17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9" h="233">
                  <a:moveTo>
                    <a:pt x="239" y="179"/>
                  </a:moveTo>
                  <a:lnTo>
                    <a:pt x="239" y="179"/>
                  </a:lnTo>
                  <a:lnTo>
                    <a:pt x="239" y="179"/>
                  </a:lnTo>
                  <a:lnTo>
                    <a:pt x="239" y="177"/>
                  </a:lnTo>
                  <a:lnTo>
                    <a:pt x="239" y="173"/>
                  </a:lnTo>
                  <a:lnTo>
                    <a:pt x="235" y="167"/>
                  </a:lnTo>
                  <a:lnTo>
                    <a:pt x="235" y="151"/>
                  </a:lnTo>
                  <a:lnTo>
                    <a:pt x="227" y="151"/>
                  </a:lnTo>
                  <a:lnTo>
                    <a:pt x="215" y="145"/>
                  </a:lnTo>
                  <a:lnTo>
                    <a:pt x="219" y="137"/>
                  </a:lnTo>
                  <a:lnTo>
                    <a:pt x="211" y="127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197" y="123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7" y="117"/>
                  </a:lnTo>
                  <a:lnTo>
                    <a:pt x="197" y="117"/>
                  </a:lnTo>
                  <a:lnTo>
                    <a:pt x="203" y="115"/>
                  </a:lnTo>
                  <a:lnTo>
                    <a:pt x="205" y="109"/>
                  </a:lnTo>
                  <a:lnTo>
                    <a:pt x="209" y="103"/>
                  </a:lnTo>
                  <a:lnTo>
                    <a:pt x="209" y="103"/>
                  </a:lnTo>
                  <a:lnTo>
                    <a:pt x="211" y="97"/>
                  </a:lnTo>
                  <a:lnTo>
                    <a:pt x="211" y="91"/>
                  </a:lnTo>
                  <a:lnTo>
                    <a:pt x="209" y="83"/>
                  </a:lnTo>
                  <a:lnTo>
                    <a:pt x="205" y="77"/>
                  </a:lnTo>
                  <a:lnTo>
                    <a:pt x="205" y="77"/>
                  </a:lnTo>
                  <a:lnTo>
                    <a:pt x="197" y="69"/>
                  </a:lnTo>
                  <a:lnTo>
                    <a:pt x="195" y="69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89" y="63"/>
                  </a:lnTo>
                  <a:lnTo>
                    <a:pt x="187" y="63"/>
                  </a:lnTo>
                  <a:lnTo>
                    <a:pt x="185" y="61"/>
                  </a:lnTo>
                  <a:lnTo>
                    <a:pt x="187" y="55"/>
                  </a:lnTo>
                  <a:lnTo>
                    <a:pt x="187" y="55"/>
                  </a:lnTo>
                  <a:lnTo>
                    <a:pt x="175" y="53"/>
                  </a:lnTo>
                  <a:lnTo>
                    <a:pt x="168" y="51"/>
                  </a:lnTo>
                  <a:lnTo>
                    <a:pt x="166" y="51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8" y="12"/>
                  </a:lnTo>
                  <a:lnTo>
                    <a:pt x="144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1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0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32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80" y="53"/>
                  </a:lnTo>
                  <a:lnTo>
                    <a:pt x="80" y="59"/>
                  </a:lnTo>
                  <a:lnTo>
                    <a:pt x="80" y="63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91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6" y="103"/>
                  </a:lnTo>
                  <a:lnTo>
                    <a:pt x="58" y="107"/>
                  </a:lnTo>
                  <a:lnTo>
                    <a:pt x="58" y="109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34" y="123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4" y="119"/>
                  </a:lnTo>
                  <a:lnTo>
                    <a:pt x="14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2" y="127"/>
                  </a:lnTo>
                  <a:lnTo>
                    <a:pt x="4" y="131"/>
                  </a:lnTo>
                  <a:lnTo>
                    <a:pt x="6" y="137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0" y="151"/>
                  </a:lnTo>
                  <a:lnTo>
                    <a:pt x="8" y="155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2" y="167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4" y="173"/>
                  </a:lnTo>
                  <a:lnTo>
                    <a:pt x="4" y="177"/>
                  </a:lnTo>
                  <a:lnTo>
                    <a:pt x="4" y="185"/>
                  </a:lnTo>
                  <a:lnTo>
                    <a:pt x="4" y="185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12" y="193"/>
                  </a:lnTo>
                  <a:lnTo>
                    <a:pt x="18" y="197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26" y="191"/>
                  </a:lnTo>
                  <a:lnTo>
                    <a:pt x="26" y="191"/>
                  </a:lnTo>
                  <a:lnTo>
                    <a:pt x="28" y="191"/>
                  </a:lnTo>
                  <a:lnTo>
                    <a:pt x="30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42" y="193"/>
                  </a:lnTo>
                  <a:lnTo>
                    <a:pt x="44" y="191"/>
                  </a:lnTo>
                  <a:lnTo>
                    <a:pt x="46" y="191"/>
                  </a:lnTo>
                  <a:lnTo>
                    <a:pt x="46" y="191"/>
                  </a:lnTo>
                  <a:lnTo>
                    <a:pt x="46" y="191"/>
                  </a:lnTo>
                  <a:lnTo>
                    <a:pt x="52" y="195"/>
                  </a:lnTo>
                  <a:lnTo>
                    <a:pt x="54" y="199"/>
                  </a:lnTo>
                  <a:lnTo>
                    <a:pt x="56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7"/>
                  </a:lnTo>
                  <a:lnTo>
                    <a:pt x="60" y="193"/>
                  </a:lnTo>
                  <a:lnTo>
                    <a:pt x="60" y="193"/>
                  </a:lnTo>
                  <a:lnTo>
                    <a:pt x="64" y="189"/>
                  </a:lnTo>
                  <a:lnTo>
                    <a:pt x="68" y="189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2" y="189"/>
                  </a:lnTo>
                  <a:lnTo>
                    <a:pt x="72" y="191"/>
                  </a:lnTo>
                  <a:lnTo>
                    <a:pt x="72" y="195"/>
                  </a:lnTo>
                  <a:lnTo>
                    <a:pt x="70" y="199"/>
                  </a:lnTo>
                  <a:lnTo>
                    <a:pt x="70" y="199"/>
                  </a:lnTo>
                  <a:lnTo>
                    <a:pt x="68" y="201"/>
                  </a:lnTo>
                  <a:lnTo>
                    <a:pt x="68" y="205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4" y="209"/>
                  </a:lnTo>
                  <a:lnTo>
                    <a:pt x="78" y="207"/>
                  </a:lnTo>
                  <a:lnTo>
                    <a:pt x="82" y="207"/>
                  </a:lnTo>
                  <a:lnTo>
                    <a:pt x="82" y="205"/>
                  </a:lnTo>
                  <a:lnTo>
                    <a:pt x="82" y="205"/>
                  </a:lnTo>
                  <a:lnTo>
                    <a:pt x="88" y="205"/>
                  </a:lnTo>
                  <a:lnTo>
                    <a:pt x="88" y="205"/>
                  </a:lnTo>
                  <a:lnTo>
                    <a:pt x="90" y="201"/>
                  </a:lnTo>
                  <a:lnTo>
                    <a:pt x="92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104" y="205"/>
                  </a:lnTo>
                  <a:lnTo>
                    <a:pt x="106" y="205"/>
                  </a:lnTo>
                  <a:lnTo>
                    <a:pt x="110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8" y="209"/>
                  </a:lnTo>
                  <a:lnTo>
                    <a:pt x="122" y="209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36" y="209"/>
                  </a:lnTo>
                  <a:lnTo>
                    <a:pt x="138" y="209"/>
                  </a:lnTo>
                  <a:lnTo>
                    <a:pt x="142" y="213"/>
                  </a:lnTo>
                  <a:lnTo>
                    <a:pt x="142" y="213"/>
                  </a:lnTo>
                  <a:lnTo>
                    <a:pt x="144" y="217"/>
                  </a:lnTo>
                  <a:lnTo>
                    <a:pt x="146" y="221"/>
                  </a:lnTo>
                  <a:lnTo>
                    <a:pt x="148" y="231"/>
                  </a:lnTo>
                  <a:lnTo>
                    <a:pt x="148" y="231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0" y="231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71" y="231"/>
                  </a:lnTo>
                  <a:lnTo>
                    <a:pt x="175" y="231"/>
                  </a:lnTo>
                  <a:lnTo>
                    <a:pt x="181" y="225"/>
                  </a:lnTo>
                  <a:lnTo>
                    <a:pt x="181" y="225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15"/>
                  </a:lnTo>
                  <a:lnTo>
                    <a:pt x="179" y="211"/>
                  </a:lnTo>
                  <a:lnTo>
                    <a:pt x="179" y="211"/>
                  </a:lnTo>
                  <a:lnTo>
                    <a:pt x="187" y="209"/>
                  </a:lnTo>
                  <a:lnTo>
                    <a:pt x="189" y="207"/>
                  </a:lnTo>
                  <a:lnTo>
                    <a:pt x="193" y="205"/>
                  </a:lnTo>
                  <a:lnTo>
                    <a:pt x="193" y="205"/>
                  </a:lnTo>
                  <a:lnTo>
                    <a:pt x="201" y="197"/>
                  </a:lnTo>
                  <a:lnTo>
                    <a:pt x="205" y="195"/>
                  </a:lnTo>
                  <a:lnTo>
                    <a:pt x="209" y="193"/>
                  </a:lnTo>
                  <a:lnTo>
                    <a:pt x="209" y="193"/>
                  </a:lnTo>
                  <a:lnTo>
                    <a:pt x="215" y="195"/>
                  </a:lnTo>
                  <a:lnTo>
                    <a:pt x="221" y="195"/>
                  </a:lnTo>
                  <a:lnTo>
                    <a:pt x="227" y="195"/>
                  </a:lnTo>
                  <a:lnTo>
                    <a:pt x="227" y="195"/>
                  </a:lnTo>
                  <a:lnTo>
                    <a:pt x="231" y="191"/>
                  </a:lnTo>
                  <a:lnTo>
                    <a:pt x="235" y="187"/>
                  </a:lnTo>
                  <a:lnTo>
                    <a:pt x="235" y="187"/>
                  </a:lnTo>
                  <a:lnTo>
                    <a:pt x="239" y="185"/>
                  </a:lnTo>
                  <a:lnTo>
                    <a:pt x="239" y="185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1220" y="2281"/>
              <a:ext cx="230" cy="253"/>
            </a:xfrm>
            <a:custGeom>
              <a:avLst/>
              <a:gdLst>
                <a:gd name="T0" fmla="*/ 230 w 230"/>
                <a:gd name="T1" fmla="*/ 213 h 253"/>
                <a:gd name="T2" fmla="*/ 223 w 230"/>
                <a:gd name="T3" fmla="*/ 205 h 253"/>
                <a:gd name="T4" fmla="*/ 223 w 230"/>
                <a:gd name="T5" fmla="*/ 191 h 253"/>
                <a:gd name="T6" fmla="*/ 217 w 230"/>
                <a:gd name="T7" fmla="*/ 177 h 253"/>
                <a:gd name="T8" fmla="*/ 205 w 230"/>
                <a:gd name="T9" fmla="*/ 151 h 253"/>
                <a:gd name="T10" fmla="*/ 205 w 230"/>
                <a:gd name="T11" fmla="*/ 135 h 253"/>
                <a:gd name="T12" fmla="*/ 203 w 230"/>
                <a:gd name="T13" fmla="*/ 123 h 253"/>
                <a:gd name="T14" fmla="*/ 205 w 230"/>
                <a:gd name="T15" fmla="*/ 117 h 253"/>
                <a:gd name="T16" fmla="*/ 189 w 230"/>
                <a:gd name="T17" fmla="*/ 111 h 253"/>
                <a:gd name="T18" fmla="*/ 171 w 230"/>
                <a:gd name="T19" fmla="*/ 107 h 253"/>
                <a:gd name="T20" fmla="*/ 163 w 230"/>
                <a:gd name="T21" fmla="*/ 93 h 253"/>
                <a:gd name="T22" fmla="*/ 159 w 230"/>
                <a:gd name="T23" fmla="*/ 89 h 253"/>
                <a:gd name="T24" fmla="*/ 149 w 230"/>
                <a:gd name="T25" fmla="*/ 75 h 253"/>
                <a:gd name="T26" fmla="*/ 135 w 230"/>
                <a:gd name="T27" fmla="*/ 77 h 253"/>
                <a:gd name="T28" fmla="*/ 127 w 230"/>
                <a:gd name="T29" fmla="*/ 71 h 253"/>
                <a:gd name="T30" fmla="*/ 123 w 230"/>
                <a:gd name="T31" fmla="*/ 65 h 253"/>
                <a:gd name="T32" fmla="*/ 103 w 230"/>
                <a:gd name="T33" fmla="*/ 52 h 253"/>
                <a:gd name="T34" fmla="*/ 101 w 230"/>
                <a:gd name="T35" fmla="*/ 40 h 253"/>
                <a:gd name="T36" fmla="*/ 93 w 230"/>
                <a:gd name="T37" fmla="*/ 34 h 253"/>
                <a:gd name="T38" fmla="*/ 81 w 230"/>
                <a:gd name="T39" fmla="*/ 30 h 253"/>
                <a:gd name="T40" fmla="*/ 69 w 230"/>
                <a:gd name="T41" fmla="*/ 16 h 253"/>
                <a:gd name="T42" fmla="*/ 63 w 230"/>
                <a:gd name="T43" fmla="*/ 4 h 253"/>
                <a:gd name="T44" fmla="*/ 51 w 230"/>
                <a:gd name="T45" fmla="*/ 0 h 253"/>
                <a:gd name="T46" fmla="*/ 17 w 230"/>
                <a:gd name="T47" fmla="*/ 14 h 253"/>
                <a:gd name="T48" fmla="*/ 9 w 230"/>
                <a:gd name="T49" fmla="*/ 10 h 253"/>
                <a:gd name="T50" fmla="*/ 7 w 230"/>
                <a:gd name="T51" fmla="*/ 30 h 253"/>
                <a:gd name="T52" fmla="*/ 2 w 230"/>
                <a:gd name="T53" fmla="*/ 40 h 253"/>
                <a:gd name="T54" fmla="*/ 2 w 230"/>
                <a:gd name="T55" fmla="*/ 63 h 253"/>
                <a:gd name="T56" fmla="*/ 13 w 230"/>
                <a:gd name="T57" fmla="*/ 67 h 253"/>
                <a:gd name="T58" fmla="*/ 25 w 230"/>
                <a:gd name="T59" fmla="*/ 77 h 253"/>
                <a:gd name="T60" fmla="*/ 33 w 230"/>
                <a:gd name="T61" fmla="*/ 83 h 253"/>
                <a:gd name="T62" fmla="*/ 47 w 230"/>
                <a:gd name="T63" fmla="*/ 97 h 253"/>
                <a:gd name="T64" fmla="*/ 47 w 230"/>
                <a:gd name="T65" fmla="*/ 117 h 253"/>
                <a:gd name="T66" fmla="*/ 35 w 230"/>
                <a:gd name="T67" fmla="*/ 131 h 253"/>
                <a:gd name="T68" fmla="*/ 39 w 230"/>
                <a:gd name="T69" fmla="*/ 137 h 253"/>
                <a:gd name="T70" fmla="*/ 65 w 230"/>
                <a:gd name="T71" fmla="*/ 165 h 253"/>
                <a:gd name="T72" fmla="*/ 77 w 230"/>
                <a:gd name="T73" fmla="*/ 187 h 253"/>
                <a:gd name="T74" fmla="*/ 77 w 230"/>
                <a:gd name="T75" fmla="*/ 193 h 253"/>
                <a:gd name="T76" fmla="*/ 85 w 230"/>
                <a:gd name="T77" fmla="*/ 199 h 253"/>
                <a:gd name="T78" fmla="*/ 89 w 230"/>
                <a:gd name="T79" fmla="*/ 209 h 253"/>
                <a:gd name="T80" fmla="*/ 81 w 230"/>
                <a:gd name="T81" fmla="*/ 235 h 253"/>
                <a:gd name="T82" fmla="*/ 87 w 230"/>
                <a:gd name="T83" fmla="*/ 249 h 253"/>
                <a:gd name="T84" fmla="*/ 99 w 230"/>
                <a:gd name="T85" fmla="*/ 253 h 253"/>
                <a:gd name="T86" fmla="*/ 103 w 230"/>
                <a:gd name="T87" fmla="*/ 251 h 253"/>
                <a:gd name="T88" fmla="*/ 119 w 230"/>
                <a:gd name="T89" fmla="*/ 227 h 253"/>
                <a:gd name="T90" fmla="*/ 127 w 230"/>
                <a:gd name="T91" fmla="*/ 225 h 253"/>
                <a:gd name="T92" fmla="*/ 141 w 230"/>
                <a:gd name="T93" fmla="*/ 229 h 253"/>
                <a:gd name="T94" fmla="*/ 149 w 230"/>
                <a:gd name="T95" fmla="*/ 231 h 253"/>
                <a:gd name="T96" fmla="*/ 163 w 230"/>
                <a:gd name="T97" fmla="*/ 223 h 253"/>
                <a:gd name="T98" fmla="*/ 187 w 230"/>
                <a:gd name="T99" fmla="*/ 231 h 253"/>
                <a:gd name="T100" fmla="*/ 211 w 230"/>
                <a:gd name="T101" fmla="*/ 231 h 253"/>
                <a:gd name="T102" fmla="*/ 217 w 230"/>
                <a:gd name="T103" fmla="*/ 231 h 253"/>
                <a:gd name="T104" fmla="*/ 219 w 230"/>
                <a:gd name="T105" fmla="*/ 231 h 253"/>
                <a:gd name="T106" fmla="*/ 228 w 230"/>
                <a:gd name="T107" fmla="*/ 22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0" h="253">
                  <a:moveTo>
                    <a:pt x="228" y="221"/>
                  </a:moveTo>
                  <a:lnTo>
                    <a:pt x="228" y="221"/>
                  </a:lnTo>
                  <a:lnTo>
                    <a:pt x="230" y="219"/>
                  </a:lnTo>
                  <a:lnTo>
                    <a:pt x="230" y="213"/>
                  </a:lnTo>
                  <a:lnTo>
                    <a:pt x="227" y="211"/>
                  </a:lnTo>
                  <a:lnTo>
                    <a:pt x="227" y="211"/>
                  </a:lnTo>
                  <a:lnTo>
                    <a:pt x="225" y="209"/>
                  </a:lnTo>
                  <a:lnTo>
                    <a:pt x="223" y="205"/>
                  </a:lnTo>
                  <a:lnTo>
                    <a:pt x="223" y="201"/>
                  </a:lnTo>
                  <a:lnTo>
                    <a:pt x="223" y="197"/>
                  </a:lnTo>
                  <a:lnTo>
                    <a:pt x="223" y="197"/>
                  </a:lnTo>
                  <a:lnTo>
                    <a:pt x="223" y="191"/>
                  </a:lnTo>
                  <a:lnTo>
                    <a:pt x="219" y="187"/>
                  </a:lnTo>
                  <a:lnTo>
                    <a:pt x="217" y="181"/>
                  </a:lnTo>
                  <a:lnTo>
                    <a:pt x="217" y="177"/>
                  </a:lnTo>
                  <a:lnTo>
                    <a:pt x="217" y="177"/>
                  </a:lnTo>
                  <a:lnTo>
                    <a:pt x="215" y="167"/>
                  </a:lnTo>
                  <a:lnTo>
                    <a:pt x="213" y="161"/>
                  </a:lnTo>
                  <a:lnTo>
                    <a:pt x="205" y="151"/>
                  </a:lnTo>
                  <a:lnTo>
                    <a:pt x="205" y="151"/>
                  </a:lnTo>
                  <a:lnTo>
                    <a:pt x="205" y="145"/>
                  </a:lnTo>
                  <a:lnTo>
                    <a:pt x="205" y="137"/>
                  </a:lnTo>
                  <a:lnTo>
                    <a:pt x="205" y="137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3" y="125"/>
                  </a:lnTo>
                  <a:lnTo>
                    <a:pt x="203" y="125"/>
                  </a:lnTo>
                  <a:lnTo>
                    <a:pt x="203" y="123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3" y="117"/>
                  </a:lnTo>
                  <a:lnTo>
                    <a:pt x="195" y="113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77" y="109"/>
                  </a:lnTo>
                  <a:lnTo>
                    <a:pt x="177" y="109"/>
                  </a:lnTo>
                  <a:lnTo>
                    <a:pt x="171" y="107"/>
                  </a:lnTo>
                  <a:lnTo>
                    <a:pt x="167" y="101"/>
                  </a:lnTo>
                  <a:lnTo>
                    <a:pt x="165" y="97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1" y="89"/>
                  </a:lnTo>
                  <a:lnTo>
                    <a:pt x="161" y="89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5" y="83"/>
                  </a:lnTo>
                  <a:lnTo>
                    <a:pt x="155" y="77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45" y="75"/>
                  </a:lnTo>
                  <a:lnTo>
                    <a:pt x="145" y="75"/>
                  </a:lnTo>
                  <a:lnTo>
                    <a:pt x="135" y="77"/>
                  </a:lnTo>
                  <a:lnTo>
                    <a:pt x="131" y="77"/>
                  </a:lnTo>
                  <a:lnTo>
                    <a:pt x="127" y="75"/>
                  </a:lnTo>
                  <a:lnTo>
                    <a:pt x="127" y="75"/>
                  </a:lnTo>
                  <a:lnTo>
                    <a:pt x="127" y="71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17" y="61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1" y="40"/>
                  </a:lnTo>
                  <a:lnTo>
                    <a:pt x="99" y="38"/>
                  </a:lnTo>
                  <a:lnTo>
                    <a:pt x="97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3" y="2"/>
                  </a:lnTo>
                  <a:lnTo>
                    <a:pt x="33" y="6"/>
                  </a:lnTo>
                  <a:lnTo>
                    <a:pt x="25" y="1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1" y="14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6"/>
                  </a:lnTo>
                  <a:lnTo>
                    <a:pt x="7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13" y="67"/>
                  </a:lnTo>
                  <a:lnTo>
                    <a:pt x="25" y="69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3" y="83"/>
                  </a:lnTo>
                  <a:lnTo>
                    <a:pt x="35" y="83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7" y="97"/>
                  </a:lnTo>
                  <a:lnTo>
                    <a:pt x="49" y="105"/>
                  </a:lnTo>
                  <a:lnTo>
                    <a:pt x="49" y="111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43" y="123"/>
                  </a:lnTo>
                  <a:lnTo>
                    <a:pt x="41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5" y="137"/>
                  </a:lnTo>
                  <a:lnTo>
                    <a:pt x="39" y="137"/>
                  </a:lnTo>
                  <a:lnTo>
                    <a:pt x="49" y="141"/>
                  </a:lnTo>
                  <a:lnTo>
                    <a:pt x="57" y="151"/>
                  </a:lnTo>
                  <a:lnTo>
                    <a:pt x="53" y="159"/>
                  </a:lnTo>
                  <a:lnTo>
                    <a:pt x="65" y="165"/>
                  </a:lnTo>
                  <a:lnTo>
                    <a:pt x="73" y="165"/>
                  </a:lnTo>
                  <a:lnTo>
                    <a:pt x="73" y="181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7" y="193"/>
                  </a:lnTo>
                  <a:lnTo>
                    <a:pt x="77" y="193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79" y="199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87" y="201"/>
                  </a:lnTo>
                  <a:lnTo>
                    <a:pt x="89" y="205"/>
                  </a:lnTo>
                  <a:lnTo>
                    <a:pt x="89" y="209"/>
                  </a:lnTo>
                  <a:lnTo>
                    <a:pt x="89" y="215"/>
                  </a:lnTo>
                  <a:lnTo>
                    <a:pt x="89" y="215"/>
                  </a:lnTo>
                  <a:lnTo>
                    <a:pt x="85" y="229"/>
                  </a:lnTo>
                  <a:lnTo>
                    <a:pt x="81" y="235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7" y="247"/>
                  </a:lnTo>
                  <a:lnTo>
                    <a:pt x="87" y="249"/>
                  </a:lnTo>
                  <a:lnTo>
                    <a:pt x="91" y="249"/>
                  </a:lnTo>
                  <a:lnTo>
                    <a:pt x="91" y="249"/>
                  </a:lnTo>
                  <a:lnTo>
                    <a:pt x="93" y="251"/>
                  </a:lnTo>
                  <a:lnTo>
                    <a:pt x="99" y="253"/>
                  </a:lnTo>
                  <a:lnTo>
                    <a:pt x="103" y="253"/>
                  </a:lnTo>
                  <a:lnTo>
                    <a:pt x="103" y="253"/>
                  </a:lnTo>
                  <a:lnTo>
                    <a:pt x="103" y="251"/>
                  </a:lnTo>
                  <a:lnTo>
                    <a:pt x="103" y="251"/>
                  </a:lnTo>
                  <a:lnTo>
                    <a:pt x="105" y="247"/>
                  </a:lnTo>
                  <a:lnTo>
                    <a:pt x="111" y="239"/>
                  </a:lnTo>
                  <a:lnTo>
                    <a:pt x="119" y="227"/>
                  </a:lnTo>
                  <a:lnTo>
                    <a:pt x="119" y="227"/>
                  </a:lnTo>
                  <a:lnTo>
                    <a:pt x="121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7" y="225"/>
                  </a:lnTo>
                  <a:lnTo>
                    <a:pt x="133" y="227"/>
                  </a:lnTo>
                  <a:lnTo>
                    <a:pt x="133" y="227"/>
                  </a:lnTo>
                  <a:lnTo>
                    <a:pt x="137" y="227"/>
                  </a:lnTo>
                  <a:lnTo>
                    <a:pt x="141" y="229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55" y="227"/>
                  </a:lnTo>
                  <a:lnTo>
                    <a:pt x="155" y="225"/>
                  </a:lnTo>
                  <a:lnTo>
                    <a:pt x="159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71" y="225"/>
                  </a:lnTo>
                  <a:lnTo>
                    <a:pt x="171" y="225"/>
                  </a:lnTo>
                  <a:lnTo>
                    <a:pt x="187" y="231"/>
                  </a:lnTo>
                  <a:lnTo>
                    <a:pt x="187" y="231"/>
                  </a:lnTo>
                  <a:lnTo>
                    <a:pt x="193" y="231"/>
                  </a:lnTo>
                  <a:lnTo>
                    <a:pt x="201" y="231"/>
                  </a:lnTo>
                  <a:lnTo>
                    <a:pt x="211" y="231"/>
                  </a:lnTo>
                  <a:lnTo>
                    <a:pt x="211" y="231"/>
                  </a:lnTo>
                  <a:lnTo>
                    <a:pt x="213" y="229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9" y="231"/>
                  </a:lnTo>
                  <a:lnTo>
                    <a:pt x="219" y="231"/>
                  </a:lnTo>
                  <a:lnTo>
                    <a:pt x="219" y="231"/>
                  </a:lnTo>
                  <a:lnTo>
                    <a:pt x="219" y="231"/>
                  </a:lnTo>
                  <a:lnTo>
                    <a:pt x="225" y="229"/>
                  </a:lnTo>
                  <a:lnTo>
                    <a:pt x="225" y="229"/>
                  </a:lnTo>
                  <a:lnTo>
                    <a:pt x="228" y="221"/>
                  </a:lnTo>
                  <a:lnTo>
                    <a:pt x="228" y="221"/>
                  </a:lnTo>
                  <a:lnTo>
                    <a:pt x="228" y="221"/>
                  </a:lnTo>
                  <a:lnTo>
                    <a:pt x="228" y="221"/>
                  </a:lnTo>
                  <a:lnTo>
                    <a:pt x="228" y="22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789" y="2336"/>
              <a:ext cx="162" cy="220"/>
            </a:xfrm>
            <a:custGeom>
              <a:avLst/>
              <a:gdLst>
                <a:gd name="T0" fmla="*/ 72 w 162"/>
                <a:gd name="T1" fmla="*/ 218 h 220"/>
                <a:gd name="T2" fmla="*/ 88 w 162"/>
                <a:gd name="T3" fmla="*/ 220 h 220"/>
                <a:gd name="T4" fmla="*/ 96 w 162"/>
                <a:gd name="T5" fmla="*/ 214 h 220"/>
                <a:gd name="T6" fmla="*/ 102 w 162"/>
                <a:gd name="T7" fmla="*/ 196 h 220"/>
                <a:gd name="T8" fmla="*/ 116 w 162"/>
                <a:gd name="T9" fmla="*/ 194 h 220"/>
                <a:gd name="T10" fmla="*/ 118 w 162"/>
                <a:gd name="T11" fmla="*/ 178 h 220"/>
                <a:gd name="T12" fmla="*/ 118 w 162"/>
                <a:gd name="T13" fmla="*/ 160 h 220"/>
                <a:gd name="T14" fmla="*/ 130 w 162"/>
                <a:gd name="T15" fmla="*/ 144 h 220"/>
                <a:gd name="T16" fmla="*/ 140 w 162"/>
                <a:gd name="T17" fmla="*/ 146 h 220"/>
                <a:gd name="T18" fmla="*/ 148 w 162"/>
                <a:gd name="T19" fmla="*/ 146 h 220"/>
                <a:gd name="T20" fmla="*/ 158 w 162"/>
                <a:gd name="T21" fmla="*/ 146 h 220"/>
                <a:gd name="T22" fmla="*/ 158 w 162"/>
                <a:gd name="T23" fmla="*/ 132 h 220"/>
                <a:gd name="T24" fmla="*/ 158 w 162"/>
                <a:gd name="T25" fmla="*/ 124 h 220"/>
                <a:gd name="T26" fmla="*/ 162 w 162"/>
                <a:gd name="T27" fmla="*/ 118 h 220"/>
                <a:gd name="T28" fmla="*/ 148 w 162"/>
                <a:gd name="T29" fmla="*/ 104 h 220"/>
                <a:gd name="T30" fmla="*/ 152 w 162"/>
                <a:gd name="T31" fmla="*/ 86 h 220"/>
                <a:gd name="T32" fmla="*/ 158 w 162"/>
                <a:gd name="T33" fmla="*/ 78 h 220"/>
                <a:gd name="T34" fmla="*/ 162 w 162"/>
                <a:gd name="T35" fmla="*/ 64 h 220"/>
                <a:gd name="T36" fmla="*/ 140 w 162"/>
                <a:gd name="T37" fmla="*/ 50 h 220"/>
                <a:gd name="T38" fmla="*/ 128 w 162"/>
                <a:gd name="T39" fmla="*/ 38 h 220"/>
                <a:gd name="T40" fmla="*/ 122 w 162"/>
                <a:gd name="T41" fmla="*/ 16 h 220"/>
                <a:gd name="T42" fmla="*/ 118 w 162"/>
                <a:gd name="T43" fmla="*/ 24 h 220"/>
                <a:gd name="T44" fmla="*/ 112 w 162"/>
                <a:gd name="T45" fmla="*/ 18 h 220"/>
                <a:gd name="T46" fmla="*/ 98 w 162"/>
                <a:gd name="T47" fmla="*/ 6 h 220"/>
                <a:gd name="T48" fmla="*/ 92 w 162"/>
                <a:gd name="T49" fmla="*/ 16 h 220"/>
                <a:gd name="T50" fmla="*/ 94 w 162"/>
                <a:gd name="T51" fmla="*/ 34 h 220"/>
                <a:gd name="T52" fmla="*/ 96 w 162"/>
                <a:gd name="T53" fmla="*/ 44 h 220"/>
                <a:gd name="T54" fmla="*/ 72 w 162"/>
                <a:gd name="T55" fmla="*/ 30 h 220"/>
                <a:gd name="T56" fmla="*/ 50 w 162"/>
                <a:gd name="T57" fmla="*/ 32 h 220"/>
                <a:gd name="T58" fmla="*/ 40 w 162"/>
                <a:gd name="T59" fmla="*/ 36 h 220"/>
                <a:gd name="T60" fmla="*/ 22 w 162"/>
                <a:gd name="T61" fmla="*/ 28 h 220"/>
                <a:gd name="T62" fmla="*/ 14 w 162"/>
                <a:gd name="T63" fmla="*/ 12 h 220"/>
                <a:gd name="T64" fmla="*/ 2 w 162"/>
                <a:gd name="T65" fmla="*/ 12 h 220"/>
                <a:gd name="T66" fmla="*/ 0 w 162"/>
                <a:gd name="T67" fmla="*/ 52 h 220"/>
                <a:gd name="T68" fmla="*/ 4 w 162"/>
                <a:gd name="T69" fmla="*/ 70 h 220"/>
                <a:gd name="T70" fmla="*/ 10 w 162"/>
                <a:gd name="T71" fmla="*/ 112 h 220"/>
                <a:gd name="T72" fmla="*/ 10 w 162"/>
                <a:gd name="T73" fmla="*/ 152 h 220"/>
                <a:gd name="T74" fmla="*/ 4 w 162"/>
                <a:gd name="T75" fmla="*/ 184 h 220"/>
                <a:gd name="T76" fmla="*/ 6 w 162"/>
                <a:gd name="T77" fmla="*/ 192 h 220"/>
                <a:gd name="T78" fmla="*/ 18 w 162"/>
                <a:gd name="T79" fmla="*/ 196 h 220"/>
                <a:gd name="T80" fmla="*/ 28 w 162"/>
                <a:gd name="T81" fmla="*/ 214 h 220"/>
                <a:gd name="T82" fmla="*/ 54 w 162"/>
                <a:gd name="T83" fmla="*/ 202 h 220"/>
                <a:gd name="T84" fmla="*/ 64 w 162"/>
                <a:gd name="T85" fmla="*/ 198 h 220"/>
                <a:gd name="T86" fmla="*/ 28 w 162"/>
                <a:gd name="T87" fmla="*/ 190 h 220"/>
                <a:gd name="T88" fmla="*/ 22 w 162"/>
                <a:gd name="T89" fmla="*/ 168 h 220"/>
                <a:gd name="T90" fmla="*/ 32 w 162"/>
                <a:gd name="T91" fmla="*/ 160 h 220"/>
                <a:gd name="T92" fmla="*/ 38 w 162"/>
                <a:gd name="T93" fmla="*/ 166 h 220"/>
                <a:gd name="T94" fmla="*/ 44 w 162"/>
                <a:gd name="T95" fmla="*/ 160 h 220"/>
                <a:gd name="T96" fmla="*/ 56 w 162"/>
                <a:gd name="T97" fmla="*/ 150 h 220"/>
                <a:gd name="T98" fmla="*/ 68 w 162"/>
                <a:gd name="T99" fmla="*/ 142 h 220"/>
                <a:gd name="T100" fmla="*/ 72 w 162"/>
                <a:gd name="T101" fmla="*/ 130 h 220"/>
                <a:gd name="T102" fmla="*/ 64 w 162"/>
                <a:gd name="T103" fmla="*/ 124 h 220"/>
                <a:gd name="T104" fmla="*/ 48 w 162"/>
                <a:gd name="T105" fmla="*/ 118 h 220"/>
                <a:gd name="T106" fmla="*/ 40 w 162"/>
                <a:gd name="T107" fmla="*/ 92 h 220"/>
                <a:gd name="T108" fmla="*/ 50 w 162"/>
                <a:gd name="T109" fmla="*/ 98 h 220"/>
                <a:gd name="T110" fmla="*/ 56 w 162"/>
                <a:gd name="T111" fmla="*/ 114 h 220"/>
                <a:gd name="T112" fmla="*/ 72 w 162"/>
                <a:gd name="T113" fmla="*/ 112 h 220"/>
                <a:gd name="T114" fmla="*/ 86 w 162"/>
                <a:gd name="T115" fmla="*/ 136 h 220"/>
                <a:gd name="T116" fmla="*/ 82 w 162"/>
                <a:gd name="T117" fmla="*/ 166 h 220"/>
                <a:gd name="T118" fmla="*/ 72 w 162"/>
                <a:gd name="T119" fmla="*/ 160 h 220"/>
                <a:gd name="T120" fmla="*/ 56 w 162"/>
                <a:gd name="T121" fmla="*/ 176 h 220"/>
                <a:gd name="T122" fmla="*/ 36 w 162"/>
                <a:gd name="T123" fmla="*/ 190 h 220"/>
                <a:gd name="T124" fmla="*/ 28 w 162"/>
                <a:gd name="T125" fmla="*/ 19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20">
                  <a:moveTo>
                    <a:pt x="64" y="198"/>
                  </a:moveTo>
                  <a:lnTo>
                    <a:pt x="64" y="198"/>
                  </a:lnTo>
                  <a:lnTo>
                    <a:pt x="66" y="202"/>
                  </a:lnTo>
                  <a:lnTo>
                    <a:pt x="68" y="206"/>
                  </a:lnTo>
                  <a:lnTo>
                    <a:pt x="72" y="218"/>
                  </a:lnTo>
                  <a:lnTo>
                    <a:pt x="72" y="218"/>
                  </a:lnTo>
                  <a:lnTo>
                    <a:pt x="72" y="220"/>
                  </a:lnTo>
                  <a:lnTo>
                    <a:pt x="76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0" y="220"/>
                  </a:lnTo>
                  <a:lnTo>
                    <a:pt x="90" y="220"/>
                  </a:lnTo>
                  <a:lnTo>
                    <a:pt x="92" y="218"/>
                  </a:lnTo>
                  <a:lnTo>
                    <a:pt x="92" y="212"/>
                  </a:lnTo>
                  <a:lnTo>
                    <a:pt x="96" y="214"/>
                  </a:lnTo>
                  <a:lnTo>
                    <a:pt x="102" y="212"/>
                  </a:lnTo>
                  <a:lnTo>
                    <a:pt x="100" y="210"/>
                  </a:lnTo>
                  <a:lnTo>
                    <a:pt x="100" y="210"/>
                  </a:lnTo>
                  <a:lnTo>
                    <a:pt x="102" y="196"/>
                  </a:lnTo>
                  <a:lnTo>
                    <a:pt x="102" y="196"/>
                  </a:lnTo>
                  <a:lnTo>
                    <a:pt x="106" y="194"/>
                  </a:lnTo>
                  <a:lnTo>
                    <a:pt x="108" y="194"/>
                  </a:lnTo>
                  <a:lnTo>
                    <a:pt x="114" y="194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194"/>
                  </a:lnTo>
                  <a:lnTo>
                    <a:pt x="118" y="190"/>
                  </a:lnTo>
                  <a:lnTo>
                    <a:pt x="118" y="180"/>
                  </a:lnTo>
                  <a:lnTo>
                    <a:pt x="118" y="180"/>
                  </a:lnTo>
                  <a:lnTo>
                    <a:pt x="118" y="178"/>
                  </a:lnTo>
                  <a:lnTo>
                    <a:pt x="120" y="174"/>
                  </a:lnTo>
                  <a:lnTo>
                    <a:pt x="122" y="172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8" y="160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22" y="150"/>
                  </a:lnTo>
                  <a:lnTo>
                    <a:pt x="128" y="146"/>
                  </a:lnTo>
                  <a:lnTo>
                    <a:pt x="130" y="144"/>
                  </a:lnTo>
                  <a:lnTo>
                    <a:pt x="132" y="138"/>
                  </a:lnTo>
                  <a:lnTo>
                    <a:pt x="132" y="138"/>
                  </a:lnTo>
                  <a:lnTo>
                    <a:pt x="136" y="138"/>
                  </a:lnTo>
                  <a:lnTo>
                    <a:pt x="138" y="144"/>
                  </a:lnTo>
                  <a:lnTo>
                    <a:pt x="140" y="146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8" y="146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4" y="144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60" y="148"/>
                  </a:lnTo>
                  <a:lnTo>
                    <a:pt x="160" y="148"/>
                  </a:lnTo>
                  <a:lnTo>
                    <a:pt x="158" y="144"/>
                  </a:lnTo>
                  <a:lnTo>
                    <a:pt x="158" y="138"/>
                  </a:lnTo>
                  <a:lnTo>
                    <a:pt x="158" y="132"/>
                  </a:lnTo>
                  <a:lnTo>
                    <a:pt x="158" y="132"/>
                  </a:lnTo>
                  <a:lnTo>
                    <a:pt x="158" y="130"/>
                  </a:lnTo>
                  <a:lnTo>
                    <a:pt x="158" y="128"/>
                  </a:lnTo>
                  <a:lnTo>
                    <a:pt x="158" y="126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62" y="122"/>
                  </a:lnTo>
                  <a:lnTo>
                    <a:pt x="162" y="120"/>
                  </a:lnTo>
                  <a:lnTo>
                    <a:pt x="162" y="118"/>
                  </a:lnTo>
                  <a:lnTo>
                    <a:pt x="162" y="118"/>
                  </a:lnTo>
                  <a:lnTo>
                    <a:pt x="160" y="118"/>
                  </a:lnTo>
                  <a:lnTo>
                    <a:pt x="158" y="112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8" y="104"/>
                  </a:lnTo>
                  <a:lnTo>
                    <a:pt x="146" y="100"/>
                  </a:lnTo>
                  <a:lnTo>
                    <a:pt x="146" y="98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2" y="86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0" y="76"/>
                  </a:lnTo>
                  <a:lnTo>
                    <a:pt x="162" y="74"/>
                  </a:lnTo>
                  <a:lnTo>
                    <a:pt x="162" y="68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54" y="56"/>
                  </a:lnTo>
                  <a:lnTo>
                    <a:pt x="144" y="50"/>
                  </a:lnTo>
                  <a:lnTo>
                    <a:pt x="144" y="50"/>
                  </a:lnTo>
                  <a:lnTo>
                    <a:pt x="144" y="50"/>
                  </a:lnTo>
                  <a:lnTo>
                    <a:pt x="140" y="50"/>
                  </a:lnTo>
                  <a:lnTo>
                    <a:pt x="136" y="50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28" y="40"/>
                  </a:lnTo>
                  <a:lnTo>
                    <a:pt x="128" y="38"/>
                  </a:lnTo>
                  <a:lnTo>
                    <a:pt x="134" y="36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8" y="18"/>
                  </a:lnTo>
                  <a:lnTo>
                    <a:pt x="122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8" y="22"/>
                  </a:lnTo>
                  <a:lnTo>
                    <a:pt x="118" y="24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6" y="22"/>
                  </a:lnTo>
                  <a:lnTo>
                    <a:pt x="112" y="18"/>
                  </a:lnTo>
                  <a:lnTo>
                    <a:pt x="110" y="12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2" y="8"/>
                  </a:lnTo>
                  <a:lnTo>
                    <a:pt x="98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4" y="28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2" y="42"/>
                  </a:lnTo>
                  <a:lnTo>
                    <a:pt x="86" y="36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2" y="32"/>
                  </a:lnTo>
                  <a:lnTo>
                    <a:pt x="56" y="34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0" y="34"/>
                  </a:lnTo>
                  <a:lnTo>
                    <a:pt x="26" y="32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4" y="78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100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4" y="118"/>
                  </a:lnTo>
                  <a:lnTo>
                    <a:pt x="14" y="124"/>
                  </a:lnTo>
                  <a:lnTo>
                    <a:pt x="14" y="136"/>
                  </a:lnTo>
                  <a:lnTo>
                    <a:pt x="10" y="152"/>
                  </a:lnTo>
                  <a:lnTo>
                    <a:pt x="8" y="164"/>
                  </a:lnTo>
                  <a:lnTo>
                    <a:pt x="8" y="164"/>
                  </a:lnTo>
                  <a:lnTo>
                    <a:pt x="8" y="174"/>
                  </a:lnTo>
                  <a:lnTo>
                    <a:pt x="6" y="180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90"/>
                  </a:lnTo>
                  <a:lnTo>
                    <a:pt x="4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92"/>
                  </a:lnTo>
                  <a:lnTo>
                    <a:pt x="14" y="192"/>
                  </a:lnTo>
                  <a:lnTo>
                    <a:pt x="16" y="194"/>
                  </a:lnTo>
                  <a:lnTo>
                    <a:pt x="16" y="194"/>
                  </a:lnTo>
                  <a:lnTo>
                    <a:pt x="18" y="196"/>
                  </a:lnTo>
                  <a:lnTo>
                    <a:pt x="22" y="202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40" y="206"/>
                  </a:lnTo>
                  <a:lnTo>
                    <a:pt x="44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4" y="202"/>
                  </a:lnTo>
                  <a:lnTo>
                    <a:pt x="60" y="202"/>
                  </a:lnTo>
                  <a:lnTo>
                    <a:pt x="62" y="200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64" y="198"/>
                  </a:lnTo>
                  <a:close/>
                  <a:moveTo>
                    <a:pt x="28" y="192"/>
                  </a:moveTo>
                  <a:lnTo>
                    <a:pt x="28" y="192"/>
                  </a:lnTo>
                  <a:lnTo>
                    <a:pt x="28" y="190"/>
                  </a:lnTo>
                  <a:lnTo>
                    <a:pt x="28" y="184"/>
                  </a:lnTo>
                  <a:lnTo>
                    <a:pt x="28" y="180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2" y="168"/>
                  </a:lnTo>
                  <a:lnTo>
                    <a:pt x="22" y="166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4" y="160"/>
                  </a:lnTo>
                  <a:lnTo>
                    <a:pt x="46" y="158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2" y="150"/>
                  </a:lnTo>
                  <a:lnTo>
                    <a:pt x="56" y="150"/>
                  </a:lnTo>
                  <a:lnTo>
                    <a:pt x="62" y="150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6" y="146"/>
                  </a:lnTo>
                  <a:lnTo>
                    <a:pt x="68" y="142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4" y="132"/>
                  </a:lnTo>
                  <a:lnTo>
                    <a:pt x="74" y="132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68" y="122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4" y="124"/>
                  </a:lnTo>
                  <a:lnTo>
                    <a:pt x="60" y="128"/>
                  </a:lnTo>
                  <a:lnTo>
                    <a:pt x="60" y="130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6" y="92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8"/>
                  </a:lnTo>
                  <a:lnTo>
                    <a:pt x="54" y="110"/>
                  </a:lnTo>
                  <a:lnTo>
                    <a:pt x="56" y="114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6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84" y="130"/>
                  </a:lnTo>
                  <a:lnTo>
                    <a:pt x="86" y="13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6" y="15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78" y="166"/>
                  </a:lnTo>
                  <a:lnTo>
                    <a:pt x="76" y="164"/>
                  </a:lnTo>
                  <a:lnTo>
                    <a:pt x="74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6" y="168"/>
                  </a:lnTo>
                  <a:lnTo>
                    <a:pt x="62" y="172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0" y="178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36" y="190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8" y="1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865" y="2653"/>
              <a:ext cx="82" cy="60"/>
            </a:xfrm>
            <a:custGeom>
              <a:avLst/>
              <a:gdLst>
                <a:gd name="T0" fmla="*/ 42 w 82"/>
                <a:gd name="T1" fmla="*/ 58 h 60"/>
                <a:gd name="T2" fmla="*/ 52 w 82"/>
                <a:gd name="T3" fmla="*/ 58 h 60"/>
                <a:gd name="T4" fmla="*/ 54 w 82"/>
                <a:gd name="T5" fmla="*/ 56 h 60"/>
                <a:gd name="T6" fmla="*/ 54 w 82"/>
                <a:gd name="T7" fmla="*/ 46 h 60"/>
                <a:gd name="T8" fmla="*/ 52 w 82"/>
                <a:gd name="T9" fmla="*/ 36 h 60"/>
                <a:gd name="T10" fmla="*/ 54 w 82"/>
                <a:gd name="T11" fmla="*/ 32 h 60"/>
                <a:gd name="T12" fmla="*/ 62 w 82"/>
                <a:gd name="T13" fmla="*/ 30 h 60"/>
                <a:gd name="T14" fmla="*/ 66 w 82"/>
                <a:gd name="T15" fmla="*/ 30 h 60"/>
                <a:gd name="T16" fmla="*/ 70 w 82"/>
                <a:gd name="T17" fmla="*/ 30 h 60"/>
                <a:gd name="T18" fmla="*/ 72 w 82"/>
                <a:gd name="T19" fmla="*/ 30 h 60"/>
                <a:gd name="T20" fmla="*/ 82 w 82"/>
                <a:gd name="T21" fmla="*/ 20 h 60"/>
                <a:gd name="T22" fmla="*/ 78 w 82"/>
                <a:gd name="T23" fmla="*/ 12 h 60"/>
                <a:gd name="T24" fmla="*/ 70 w 82"/>
                <a:gd name="T25" fmla="*/ 2 h 60"/>
                <a:gd name="T26" fmla="*/ 68 w 82"/>
                <a:gd name="T27" fmla="*/ 2 h 60"/>
                <a:gd name="T28" fmla="*/ 68 w 82"/>
                <a:gd name="T29" fmla="*/ 0 h 60"/>
                <a:gd name="T30" fmla="*/ 62 w 82"/>
                <a:gd name="T31" fmla="*/ 4 h 60"/>
                <a:gd name="T32" fmla="*/ 62 w 82"/>
                <a:gd name="T33" fmla="*/ 10 h 60"/>
                <a:gd name="T34" fmla="*/ 60 w 82"/>
                <a:gd name="T35" fmla="*/ 18 h 60"/>
                <a:gd name="T36" fmla="*/ 56 w 82"/>
                <a:gd name="T37" fmla="*/ 20 h 60"/>
                <a:gd name="T38" fmla="*/ 46 w 82"/>
                <a:gd name="T39" fmla="*/ 16 h 60"/>
                <a:gd name="T40" fmla="*/ 36 w 82"/>
                <a:gd name="T41" fmla="*/ 10 h 60"/>
                <a:gd name="T42" fmla="*/ 30 w 82"/>
                <a:gd name="T43" fmla="*/ 8 h 60"/>
                <a:gd name="T44" fmla="*/ 16 w 82"/>
                <a:gd name="T45" fmla="*/ 10 h 60"/>
                <a:gd name="T46" fmla="*/ 6 w 82"/>
                <a:gd name="T47" fmla="*/ 12 h 60"/>
                <a:gd name="T48" fmla="*/ 10 w 82"/>
                <a:gd name="T49" fmla="*/ 26 h 60"/>
                <a:gd name="T50" fmla="*/ 6 w 82"/>
                <a:gd name="T51" fmla="*/ 30 h 60"/>
                <a:gd name="T52" fmla="*/ 0 w 82"/>
                <a:gd name="T53" fmla="*/ 32 h 60"/>
                <a:gd name="T54" fmla="*/ 2 w 82"/>
                <a:gd name="T55" fmla="*/ 38 h 60"/>
                <a:gd name="T56" fmla="*/ 10 w 82"/>
                <a:gd name="T57" fmla="*/ 42 h 60"/>
                <a:gd name="T58" fmla="*/ 14 w 82"/>
                <a:gd name="T59" fmla="*/ 44 h 60"/>
                <a:gd name="T60" fmla="*/ 22 w 82"/>
                <a:gd name="T61" fmla="*/ 50 h 60"/>
                <a:gd name="T62" fmla="*/ 24 w 82"/>
                <a:gd name="T63" fmla="*/ 54 h 60"/>
                <a:gd name="T64" fmla="*/ 34 w 82"/>
                <a:gd name="T65" fmla="*/ 58 h 60"/>
                <a:gd name="T66" fmla="*/ 38 w 82"/>
                <a:gd name="T67" fmla="*/ 58 h 60"/>
                <a:gd name="T68" fmla="*/ 42 w 82"/>
                <a:gd name="T69" fmla="*/ 58 h 60"/>
                <a:gd name="T70" fmla="*/ 42 w 82"/>
                <a:gd name="T7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60">
                  <a:moveTo>
                    <a:pt x="42" y="58"/>
                  </a:moveTo>
                  <a:lnTo>
                    <a:pt x="42" y="58"/>
                  </a:lnTo>
                  <a:lnTo>
                    <a:pt x="46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0"/>
                  </a:lnTo>
                  <a:lnTo>
                    <a:pt x="54" y="4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2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78" y="12"/>
                  </a:lnTo>
                  <a:lnTo>
                    <a:pt x="76" y="8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10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58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1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2" y="56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070" y="2163"/>
              <a:ext cx="159" cy="162"/>
            </a:xfrm>
            <a:custGeom>
              <a:avLst/>
              <a:gdLst>
                <a:gd name="T0" fmla="*/ 24 w 159"/>
                <a:gd name="T1" fmla="*/ 158 h 162"/>
                <a:gd name="T2" fmla="*/ 34 w 159"/>
                <a:gd name="T3" fmla="*/ 162 h 162"/>
                <a:gd name="T4" fmla="*/ 52 w 159"/>
                <a:gd name="T5" fmla="*/ 158 h 162"/>
                <a:gd name="T6" fmla="*/ 62 w 159"/>
                <a:gd name="T7" fmla="*/ 158 h 162"/>
                <a:gd name="T8" fmla="*/ 68 w 159"/>
                <a:gd name="T9" fmla="*/ 158 h 162"/>
                <a:gd name="T10" fmla="*/ 78 w 159"/>
                <a:gd name="T11" fmla="*/ 158 h 162"/>
                <a:gd name="T12" fmla="*/ 80 w 159"/>
                <a:gd name="T13" fmla="*/ 152 h 162"/>
                <a:gd name="T14" fmla="*/ 88 w 159"/>
                <a:gd name="T15" fmla="*/ 146 h 162"/>
                <a:gd name="T16" fmla="*/ 92 w 159"/>
                <a:gd name="T17" fmla="*/ 144 h 162"/>
                <a:gd name="T18" fmla="*/ 92 w 159"/>
                <a:gd name="T19" fmla="*/ 132 h 162"/>
                <a:gd name="T20" fmla="*/ 98 w 159"/>
                <a:gd name="T21" fmla="*/ 132 h 162"/>
                <a:gd name="T22" fmla="*/ 110 w 159"/>
                <a:gd name="T23" fmla="*/ 134 h 162"/>
                <a:gd name="T24" fmla="*/ 126 w 159"/>
                <a:gd name="T25" fmla="*/ 136 h 162"/>
                <a:gd name="T26" fmla="*/ 132 w 159"/>
                <a:gd name="T27" fmla="*/ 142 h 162"/>
                <a:gd name="T28" fmla="*/ 138 w 159"/>
                <a:gd name="T29" fmla="*/ 148 h 162"/>
                <a:gd name="T30" fmla="*/ 150 w 159"/>
                <a:gd name="T31" fmla="*/ 158 h 162"/>
                <a:gd name="T32" fmla="*/ 152 w 159"/>
                <a:gd name="T33" fmla="*/ 158 h 162"/>
                <a:gd name="T34" fmla="*/ 157 w 159"/>
                <a:gd name="T35" fmla="*/ 148 h 162"/>
                <a:gd name="T36" fmla="*/ 157 w 159"/>
                <a:gd name="T37" fmla="*/ 138 h 162"/>
                <a:gd name="T38" fmla="*/ 156 w 159"/>
                <a:gd name="T39" fmla="*/ 126 h 162"/>
                <a:gd name="T40" fmla="*/ 152 w 159"/>
                <a:gd name="T41" fmla="*/ 118 h 162"/>
                <a:gd name="T42" fmla="*/ 148 w 159"/>
                <a:gd name="T43" fmla="*/ 112 h 162"/>
                <a:gd name="T44" fmla="*/ 140 w 159"/>
                <a:gd name="T45" fmla="*/ 98 h 162"/>
                <a:gd name="T46" fmla="*/ 128 w 159"/>
                <a:gd name="T47" fmla="*/ 86 h 162"/>
                <a:gd name="T48" fmla="*/ 130 w 159"/>
                <a:gd name="T49" fmla="*/ 68 h 162"/>
                <a:gd name="T50" fmla="*/ 128 w 159"/>
                <a:gd name="T51" fmla="*/ 64 h 162"/>
                <a:gd name="T52" fmla="*/ 114 w 159"/>
                <a:gd name="T53" fmla="*/ 50 h 162"/>
                <a:gd name="T54" fmla="*/ 108 w 159"/>
                <a:gd name="T55" fmla="*/ 34 h 162"/>
                <a:gd name="T56" fmla="*/ 102 w 159"/>
                <a:gd name="T57" fmla="*/ 26 h 162"/>
                <a:gd name="T58" fmla="*/ 98 w 159"/>
                <a:gd name="T59" fmla="*/ 24 h 162"/>
                <a:gd name="T60" fmla="*/ 98 w 159"/>
                <a:gd name="T61" fmla="*/ 8 h 162"/>
                <a:gd name="T62" fmla="*/ 92 w 159"/>
                <a:gd name="T63" fmla="*/ 4 h 162"/>
                <a:gd name="T64" fmla="*/ 80 w 159"/>
                <a:gd name="T65" fmla="*/ 0 h 162"/>
                <a:gd name="T66" fmla="*/ 78 w 159"/>
                <a:gd name="T67" fmla="*/ 0 h 162"/>
                <a:gd name="T68" fmla="*/ 76 w 159"/>
                <a:gd name="T69" fmla="*/ 12 h 162"/>
                <a:gd name="T70" fmla="*/ 66 w 159"/>
                <a:gd name="T71" fmla="*/ 12 h 162"/>
                <a:gd name="T72" fmla="*/ 52 w 159"/>
                <a:gd name="T73" fmla="*/ 26 h 162"/>
                <a:gd name="T74" fmla="*/ 48 w 159"/>
                <a:gd name="T75" fmla="*/ 30 h 162"/>
                <a:gd name="T76" fmla="*/ 48 w 159"/>
                <a:gd name="T77" fmla="*/ 34 h 162"/>
                <a:gd name="T78" fmla="*/ 40 w 159"/>
                <a:gd name="T79" fmla="*/ 34 h 162"/>
                <a:gd name="T80" fmla="*/ 40 w 159"/>
                <a:gd name="T81" fmla="*/ 42 h 162"/>
                <a:gd name="T82" fmla="*/ 46 w 159"/>
                <a:gd name="T83" fmla="*/ 46 h 162"/>
                <a:gd name="T84" fmla="*/ 40 w 159"/>
                <a:gd name="T85" fmla="*/ 52 h 162"/>
                <a:gd name="T86" fmla="*/ 34 w 159"/>
                <a:gd name="T87" fmla="*/ 60 h 162"/>
                <a:gd name="T88" fmla="*/ 32 w 159"/>
                <a:gd name="T89" fmla="*/ 72 h 162"/>
                <a:gd name="T90" fmla="*/ 26 w 159"/>
                <a:gd name="T91" fmla="*/ 78 h 162"/>
                <a:gd name="T92" fmla="*/ 18 w 159"/>
                <a:gd name="T93" fmla="*/ 86 h 162"/>
                <a:gd name="T94" fmla="*/ 16 w 159"/>
                <a:gd name="T95" fmla="*/ 98 h 162"/>
                <a:gd name="T96" fmla="*/ 0 w 159"/>
                <a:gd name="T97" fmla="*/ 102 h 162"/>
                <a:gd name="T98" fmla="*/ 0 w 159"/>
                <a:gd name="T99" fmla="*/ 104 h 162"/>
                <a:gd name="T100" fmla="*/ 2 w 159"/>
                <a:gd name="T101" fmla="*/ 118 h 162"/>
                <a:gd name="T102" fmla="*/ 2 w 159"/>
                <a:gd name="T103" fmla="*/ 126 h 162"/>
                <a:gd name="T104" fmla="*/ 6 w 159"/>
                <a:gd name="T105" fmla="*/ 132 h 162"/>
                <a:gd name="T106" fmla="*/ 12 w 159"/>
                <a:gd name="T107" fmla="*/ 140 h 162"/>
                <a:gd name="T108" fmla="*/ 10 w 159"/>
                <a:gd name="T109" fmla="*/ 142 h 162"/>
                <a:gd name="T110" fmla="*/ 18 w 159"/>
                <a:gd name="T111" fmla="*/ 148 h 162"/>
                <a:gd name="T112" fmla="*/ 20 w 159"/>
                <a:gd name="T113" fmla="*/ 1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62">
                  <a:moveTo>
                    <a:pt x="20" y="152"/>
                  </a:moveTo>
                  <a:lnTo>
                    <a:pt x="20" y="152"/>
                  </a:lnTo>
                  <a:lnTo>
                    <a:pt x="24" y="158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4" y="162"/>
                  </a:lnTo>
                  <a:lnTo>
                    <a:pt x="38" y="162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6" y="158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6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78" y="158"/>
                  </a:lnTo>
                  <a:lnTo>
                    <a:pt x="80" y="156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8" y="146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38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104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8" y="134"/>
                  </a:lnTo>
                  <a:lnTo>
                    <a:pt x="122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30" y="138"/>
                  </a:lnTo>
                  <a:lnTo>
                    <a:pt x="132" y="142"/>
                  </a:lnTo>
                  <a:lnTo>
                    <a:pt x="136" y="144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46" y="156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7" y="148"/>
                  </a:lnTo>
                  <a:lnTo>
                    <a:pt x="159" y="144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6" y="126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48" y="116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46" y="104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36" y="90"/>
                  </a:lnTo>
                  <a:lnTo>
                    <a:pt x="128" y="8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14" y="50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08" y="34"/>
                  </a:lnTo>
                  <a:lnTo>
                    <a:pt x="106" y="30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98" y="24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2" y="12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2" y="44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4" y="60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2" y="72"/>
                  </a:lnTo>
                  <a:lnTo>
                    <a:pt x="30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2" y="80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6" y="90"/>
                  </a:lnTo>
                  <a:lnTo>
                    <a:pt x="16" y="94"/>
                  </a:lnTo>
                  <a:lnTo>
                    <a:pt x="16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6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6" y="132"/>
                  </a:lnTo>
                  <a:lnTo>
                    <a:pt x="8" y="134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16" y="144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026" y="2048"/>
              <a:ext cx="122" cy="149"/>
            </a:xfrm>
            <a:custGeom>
              <a:avLst/>
              <a:gdLst>
                <a:gd name="T0" fmla="*/ 20 w 122"/>
                <a:gd name="T1" fmla="*/ 75 h 149"/>
                <a:gd name="T2" fmla="*/ 34 w 122"/>
                <a:gd name="T3" fmla="*/ 79 h 149"/>
                <a:gd name="T4" fmla="*/ 40 w 122"/>
                <a:gd name="T5" fmla="*/ 91 h 149"/>
                <a:gd name="T6" fmla="*/ 44 w 122"/>
                <a:gd name="T7" fmla="*/ 97 h 149"/>
                <a:gd name="T8" fmla="*/ 54 w 122"/>
                <a:gd name="T9" fmla="*/ 101 h 149"/>
                <a:gd name="T10" fmla="*/ 74 w 122"/>
                <a:gd name="T11" fmla="*/ 111 h 149"/>
                <a:gd name="T12" fmla="*/ 84 w 122"/>
                <a:gd name="T13" fmla="*/ 119 h 149"/>
                <a:gd name="T14" fmla="*/ 90 w 122"/>
                <a:gd name="T15" fmla="*/ 127 h 149"/>
                <a:gd name="T16" fmla="*/ 92 w 122"/>
                <a:gd name="T17" fmla="*/ 149 h 149"/>
                <a:gd name="T18" fmla="*/ 96 w 122"/>
                <a:gd name="T19" fmla="*/ 141 h 149"/>
                <a:gd name="T20" fmla="*/ 106 w 122"/>
                <a:gd name="T21" fmla="*/ 127 h 149"/>
                <a:gd name="T22" fmla="*/ 114 w 122"/>
                <a:gd name="T23" fmla="*/ 127 h 149"/>
                <a:gd name="T24" fmla="*/ 120 w 122"/>
                <a:gd name="T25" fmla="*/ 127 h 149"/>
                <a:gd name="T26" fmla="*/ 122 w 122"/>
                <a:gd name="T27" fmla="*/ 115 h 149"/>
                <a:gd name="T28" fmla="*/ 114 w 122"/>
                <a:gd name="T29" fmla="*/ 113 h 149"/>
                <a:gd name="T30" fmla="*/ 110 w 122"/>
                <a:gd name="T31" fmla="*/ 103 h 149"/>
                <a:gd name="T32" fmla="*/ 110 w 122"/>
                <a:gd name="T33" fmla="*/ 97 h 149"/>
                <a:gd name="T34" fmla="*/ 106 w 122"/>
                <a:gd name="T35" fmla="*/ 91 h 149"/>
                <a:gd name="T36" fmla="*/ 104 w 122"/>
                <a:gd name="T37" fmla="*/ 81 h 149"/>
                <a:gd name="T38" fmla="*/ 98 w 122"/>
                <a:gd name="T39" fmla="*/ 59 h 149"/>
                <a:gd name="T40" fmla="*/ 98 w 122"/>
                <a:gd name="T41" fmla="*/ 48 h 149"/>
                <a:gd name="T42" fmla="*/ 96 w 122"/>
                <a:gd name="T43" fmla="*/ 42 h 149"/>
                <a:gd name="T44" fmla="*/ 84 w 122"/>
                <a:gd name="T45" fmla="*/ 32 h 149"/>
                <a:gd name="T46" fmla="*/ 84 w 122"/>
                <a:gd name="T47" fmla="*/ 26 h 149"/>
                <a:gd name="T48" fmla="*/ 86 w 122"/>
                <a:gd name="T49" fmla="*/ 22 h 149"/>
                <a:gd name="T50" fmla="*/ 74 w 122"/>
                <a:gd name="T51" fmla="*/ 8 h 149"/>
                <a:gd name="T52" fmla="*/ 66 w 122"/>
                <a:gd name="T53" fmla="*/ 8 h 149"/>
                <a:gd name="T54" fmla="*/ 62 w 122"/>
                <a:gd name="T55" fmla="*/ 8 h 149"/>
                <a:gd name="T56" fmla="*/ 60 w 122"/>
                <a:gd name="T57" fmla="*/ 4 h 149"/>
                <a:gd name="T58" fmla="*/ 58 w 122"/>
                <a:gd name="T59" fmla="*/ 4 h 149"/>
                <a:gd name="T60" fmla="*/ 50 w 122"/>
                <a:gd name="T61" fmla="*/ 6 h 149"/>
                <a:gd name="T62" fmla="*/ 40 w 122"/>
                <a:gd name="T63" fmla="*/ 0 h 149"/>
                <a:gd name="T64" fmla="*/ 36 w 122"/>
                <a:gd name="T65" fmla="*/ 0 h 149"/>
                <a:gd name="T66" fmla="*/ 36 w 122"/>
                <a:gd name="T67" fmla="*/ 6 h 149"/>
                <a:gd name="T68" fmla="*/ 34 w 122"/>
                <a:gd name="T69" fmla="*/ 10 h 149"/>
                <a:gd name="T70" fmla="*/ 24 w 122"/>
                <a:gd name="T71" fmla="*/ 8 h 149"/>
                <a:gd name="T72" fmla="*/ 16 w 122"/>
                <a:gd name="T73" fmla="*/ 12 h 149"/>
                <a:gd name="T74" fmla="*/ 12 w 122"/>
                <a:gd name="T75" fmla="*/ 18 h 149"/>
                <a:gd name="T76" fmla="*/ 4 w 122"/>
                <a:gd name="T77" fmla="*/ 18 h 149"/>
                <a:gd name="T78" fmla="*/ 4 w 122"/>
                <a:gd name="T79" fmla="*/ 24 h 149"/>
                <a:gd name="T80" fmla="*/ 10 w 122"/>
                <a:gd name="T81" fmla="*/ 34 h 149"/>
                <a:gd name="T82" fmla="*/ 10 w 122"/>
                <a:gd name="T83" fmla="*/ 38 h 149"/>
                <a:gd name="T84" fmla="*/ 18 w 122"/>
                <a:gd name="T85" fmla="*/ 48 h 149"/>
                <a:gd name="T86" fmla="*/ 14 w 122"/>
                <a:gd name="T87" fmla="*/ 56 h 149"/>
                <a:gd name="T88" fmla="*/ 14 w 122"/>
                <a:gd name="T89" fmla="*/ 59 h 149"/>
                <a:gd name="T90" fmla="*/ 14 w 122"/>
                <a:gd name="T91" fmla="*/ 65 h 149"/>
                <a:gd name="T92" fmla="*/ 12 w 122"/>
                <a:gd name="T93" fmla="*/ 67 h 149"/>
                <a:gd name="T94" fmla="*/ 14 w 122"/>
                <a:gd name="T95" fmla="*/ 7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" h="149">
                  <a:moveTo>
                    <a:pt x="14" y="75"/>
                  </a:moveTo>
                  <a:lnTo>
                    <a:pt x="14" y="75"/>
                  </a:lnTo>
                  <a:lnTo>
                    <a:pt x="20" y="75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6" y="81"/>
                  </a:lnTo>
                  <a:lnTo>
                    <a:pt x="38" y="87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2" y="95"/>
                  </a:lnTo>
                  <a:lnTo>
                    <a:pt x="44" y="97"/>
                  </a:lnTo>
                  <a:lnTo>
                    <a:pt x="50" y="99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60" y="101"/>
                  </a:lnTo>
                  <a:lnTo>
                    <a:pt x="66" y="105"/>
                  </a:lnTo>
                  <a:lnTo>
                    <a:pt x="74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84" y="119"/>
                  </a:lnTo>
                  <a:lnTo>
                    <a:pt x="88" y="123"/>
                  </a:lnTo>
                  <a:lnTo>
                    <a:pt x="90" y="127"/>
                  </a:lnTo>
                  <a:lnTo>
                    <a:pt x="90" y="127"/>
                  </a:lnTo>
                  <a:lnTo>
                    <a:pt x="90" y="147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2" y="147"/>
                  </a:lnTo>
                  <a:lnTo>
                    <a:pt x="92" y="145"/>
                  </a:lnTo>
                  <a:lnTo>
                    <a:pt x="96" y="141"/>
                  </a:lnTo>
                  <a:lnTo>
                    <a:pt x="96" y="141"/>
                  </a:lnTo>
                  <a:lnTo>
                    <a:pt x="96" y="141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10" y="127"/>
                  </a:lnTo>
                  <a:lnTo>
                    <a:pt x="114" y="127"/>
                  </a:lnTo>
                  <a:lnTo>
                    <a:pt x="116" y="127"/>
                  </a:lnTo>
                  <a:lnTo>
                    <a:pt x="120" y="127"/>
                  </a:lnTo>
                  <a:lnTo>
                    <a:pt x="120" y="127"/>
                  </a:lnTo>
                  <a:lnTo>
                    <a:pt x="122" y="121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2" y="111"/>
                  </a:lnTo>
                  <a:lnTo>
                    <a:pt x="112" y="109"/>
                  </a:lnTo>
                  <a:lnTo>
                    <a:pt x="110" y="103"/>
                  </a:lnTo>
                  <a:lnTo>
                    <a:pt x="110" y="103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06" y="91"/>
                  </a:lnTo>
                  <a:lnTo>
                    <a:pt x="104" y="89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4" y="75"/>
                  </a:lnTo>
                  <a:lnTo>
                    <a:pt x="102" y="6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2"/>
                  </a:lnTo>
                  <a:lnTo>
                    <a:pt x="98" y="48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6" y="36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30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4" y="69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014" y="2115"/>
              <a:ext cx="104" cy="150"/>
            </a:xfrm>
            <a:custGeom>
              <a:avLst/>
              <a:gdLst>
                <a:gd name="T0" fmla="*/ 78 w 104"/>
                <a:gd name="T1" fmla="*/ 128 h 150"/>
                <a:gd name="T2" fmla="*/ 86 w 104"/>
                <a:gd name="T3" fmla="*/ 124 h 150"/>
                <a:gd name="T4" fmla="*/ 90 w 104"/>
                <a:gd name="T5" fmla="*/ 116 h 150"/>
                <a:gd name="T6" fmla="*/ 92 w 104"/>
                <a:gd name="T7" fmla="*/ 102 h 150"/>
                <a:gd name="T8" fmla="*/ 102 w 104"/>
                <a:gd name="T9" fmla="*/ 98 h 150"/>
                <a:gd name="T10" fmla="*/ 98 w 104"/>
                <a:gd name="T11" fmla="*/ 92 h 150"/>
                <a:gd name="T12" fmla="*/ 96 w 104"/>
                <a:gd name="T13" fmla="*/ 84 h 150"/>
                <a:gd name="T14" fmla="*/ 102 w 104"/>
                <a:gd name="T15" fmla="*/ 82 h 150"/>
                <a:gd name="T16" fmla="*/ 102 w 104"/>
                <a:gd name="T17" fmla="*/ 80 h 150"/>
                <a:gd name="T18" fmla="*/ 100 w 104"/>
                <a:gd name="T19" fmla="*/ 56 h 150"/>
                <a:gd name="T20" fmla="*/ 90 w 104"/>
                <a:gd name="T21" fmla="*/ 48 h 150"/>
                <a:gd name="T22" fmla="*/ 72 w 104"/>
                <a:gd name="T23" fmla="*/ 34 h 150"/>
                <a:gd name="T24" fmla="*/ 62 w 104"/>
                <a:gd name="T25" fmla="*/ 32 h 150"/>
                <a:gd name="T26" fmla="*/ 52 w 104"/>
                <a:gd name="T27" fmla="*/ 24 h 150"/>
                <a:gd name="T28" fmla="*/ 48 w 104"/>
                <a:gd name="T29" fmla="*/ 14 h 150"/>
                <a:gd name="T30" fmla="*/ 42 w 104"/>
                <a:gd name="T31" fmla="*/ 12 h 150"/>
                <a:gd name="T32" fmla="*/ 26 w 104"/>
                <a:gd name="T33" fmla="*/ 2 h 150"/>
                <a:gd name="T34" fmla="*/ 22 w 104"/>
                <a:gd name="T35" fmla="*/ 2 h 150"/>
                <a:gd name="T36" fmla="*/ 20 w 104"/>
                <a:gd name="T37" fmla="*/ 8 h 150"/>
                <a:gd name="T38" fmla="*/ 8 w 104"/>
                <a:gd name="T39" fmla="*/ 8 h 150"/>
                <a:gd name="T40" fmla="*/ 4 w 104"/>
                <a:gd name="T41" fmla="*/ 12 h 150"/>
                <a:gd name="T42" fmla="*/ 0 w 104"/>
                <a:gd name="T43" fmla="*/ 22 h 150"/>
                <a:gd name="T44" fmla="*/ 2 w 104"/>
                <a:gd name="T45" fmla="*/ 28 h 150"/>
                <a:gd name="T46" fmla="*/ 8 w 104"/>
                <a:gd name="T47" fmla="*/ 30 h 150"/>
                <a:gd name="T48" fmla="*/ 16 w 104"/>
                <a:gd name="T49" fmla="*/ 38 h 150"/>
                <a:gd name="T50" fmla="*/ 12 w 104"/>
                <a:gd name="T51" fmla="*/ 50 h 150"/>
                <a:gd name="T52" fmla="*/ 16 w 104"/>
                <a:gd name="T53" fmla="*/ 56 h 150"/>
                <a:gd name="T54" fmla="*/ 20 w 104"/>
                <a:gd name="T55" fmla="*/ 62 h 150"/>
                <a:gd name="T56" fmla="*/ 34 w 104"/>
                <a:gd name="T57" fmla="*/ 74 h 150"/>
                <a:gd name="T58" fmla="*/ 44 w 104"/>
                <a:gd name="T59" fmla="*/ 76 h 150"/>
                <a:gd name="T60" fmla="*/ 44 w 104"/>
                <a:gd name="T61" fmla="*/ 82 h 150"/>
                <a:gd name="T62" fmla="*/ 40 w 104"/>
                <a:gd name="T63" fmla="*/ 92 h 150"/>
                <a:gd name="T64" fmla="*/ 34 w 104"/>
                <a:gd name="T65" fmla="*/ 94 h 150"/>
                <a:gd name="T66" fmla="*/ 34 w 104"/>
                <a:gd name="T67" fmla="*/ 108 h 150"/>
                <a:gd name="T68" fmla="*/ 36 w 104"/>
                <a:gd name="T69" fmla="*/ 116 h 150"/>
                <a:gd name="T70" fmla="*/ 42 w 104"/>
                <a:gd name="T71" fmla="*/ 116 h 150"/>
                <a:gd name="T72" fmla="*/ 46 w 104"/>
                <a:gd name="T73" fmla="*/ 116 h 150"/>
                <a:gd name="T74" fmla="*/ 46 w 104"/>
                <a:gd name="T75" fmla="*/ 124 h 150"/>
                <a:gd name="T76" fmla="*/ 48 w 104"/>
                <a:gd name="T77" fmla="*/ 126 h 150"/>
                <a:gd name="T78" fmla="*/ 50 w 104"/>
                <a:gd name="T79" fmla="*/ 134 h 150"/>
                <a:gd name="T80" fmla="*/ 50 w 104"/>
                <a:gd name="T81" fmla="*/ 144 h 150"/>
                <a:gd name="T82" fmla="*/ 54 w 104"/>
                <a:gd name="T83" fmla="*/ 148 h 150"/>
                <a:gd name="T84" fmla="*/ 56 w 104"/>
                <a:gd name="T85" fmla="*/ 150 h 150"/>
                <a:gd name="T86" fmla="*/ 72 w 104"/>
                <a:gd name="T87" fmla="*/ 146 h 150"/>
                <a:gd name="T88" fmla="*/ 74 w 104"/>
                <a:gd name="T89" fmla="*/ 134 h 150"/>
                <a:gd name="T90" fmla="*/ 74 w 104"/>
                <a:gd name="T91" fmla="*/ 1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150">
                  <a:moveTo>
                    <a:pt x="74" y="134"/>
                  </a:moveTo>
                  <a:lnTo>
                    <a:pt x="74" y="134"/>
                  </a:lnTo>
                  <a:lnTo>
                    <a:pt x="78" y="128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86" y="124"/>
                  </a:lnTo>
                  <a:lnTo>
                    <a:pt x="88" y="120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6" y="100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98" y="92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6" y="82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4" y="82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56"/>
                  </a:lnTo>
                  <a:lnTo>
                    <a:pt x="96" y="52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6" y="44"/>
                  </a:lnTo>
                  <a:lnTo>
                    <a:pt x="78" y="38"/>
                  </a:lnTo>
                  <a:lnTo>
                    <a:pt x="72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2" y="32"/>
                  </a:lnTo>
                  <a:lnTo>
                    <a:pt x="56" y="30"/>
                  </a:lnTo>
                  <a:lnTo>
                    <a:pt x="54" y="28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6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0" y="92"/>
                  </a:lnTo>
                  <a:lnTo>
                    <a:pt x="36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102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14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0" y="116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8" y="126"/>
                  </a:lnTo>
                  <a:lnTo>
                    <a:pt x="48" y="128"/>
                  </a:lnTo>
                  <a:lnTo>
                    <a:pt x="50" y="128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40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4" y="148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6" y="150"/>
                  </a:lnTo>
                  <a:lnTo>
                    <a:pt x="68" y="148"/>
                  </a:lnTo>
                  <a:lnTo>
                    <a:pt x="68" y="148"/>
                  </a:lnTo>
                  <a:lnTo>
                    <a:pt x="72" y="146"/>
                  </a:lnTo>
                  <a:lnTo>
                    <a:pt x="72" y="142"/>
                  </a:lnTo>
                  <a:lnTo>
                    <a:pt x="72" y="138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817" y="2534"/>
              <a:ext cx="92" cy="85"/>
            </a:xfrm>
            <a:custGeom>
              <a:avLst/>
              <a:gdLst>
                <a:gd name="T0" fmla="*/ 70 w 92"/>
                <a:gd name="T1" fmla="*/ 73 h 85"/>
                <a:gd name="T2" fmla="*/ 72 w 92"/>
                <a:gd name="T3" fmla="*/ 67 h 85"/>
                <a:gd name="T4" fmla="*/ 74 w 92"/>
                <a:gd name="T5" fmla="*/ 63 h 85"/>
                <a:gd name="T6" fmla="*/ 70 w 92"/>
                <a:gd name="T7" fmla="*/ 53 h 85"/>
                <a:gd name="T8" fmla="*/ 70 w 92"/>
                <a:gd name="T9" fmla="*/ 47 h 85"/>
                <a:gd name="T10" fmla="*/ 74 w 92"/>
                <a:gd name="T11" fmla="*/ 45 h 85"/>
                <a:gd name="T12" fmla="*/ 88 w 92"/>
                <a:gd name="T13" fmla="*/ 47 h 85"/>
                <a:gd name="T14" fmla="*/ 90 w 92"/>
                <a:gd name="T15" fmla="*/ 45 h 85"/>
                <a:gd name="T16" fmla="*/ 90 w 92"/>
                <a:gd name="T17" fmla="*/ 43 h 85"/>
                <a:gd name="T18" fmla="*/ 86 w 92"/>
                <a:gd name="T19" fmla="*/ 41 h 85"/>
                <a:gd name="T20" fmla="*/ 82 w 92"/>
                <a:gd name="T21" fmla="*/ 39 h 85"/>
                <a:gd name="T22" fmla="*/ 82 w 92"/>
                <a:gd name="T23" fmla="*/ 32 h 85"/>
                <a:gd name="T24" fmla="*/ 80 w 92"/>
                <a:gd name="T25" fmla="*/ 26 h 85"/>
                <a:gd name="T26" fmla="*/ 80 w 92"/>
                <a:gd name="T27" fmla="*/ 26 h 85"/>
                <a:gd name="T28" fmla="*/ 78 w 92"/>
                <a:gd name="T29" fmla="*/ 22 h 85"/>
                <a:gd name="T30" fmla="*/ 74 w 92"/>
                <a:gd name="T31" fmla="*/ 14 h 85"/>
                <a:gd name="T32" fmla="*/ 64 w 92"/>
                <a:gd name="T33" fmla="*/ 14 h 85"/>
                <a:gd name="T34" fmla="*/ 64 w 92"/>
                <a:gd name="T35" fmla="*/ 20 h 85"/>
                <a:gd name="T36" fmla="*/ 62 w 92"/>
                <a:gd name="T37" fmla="*/ 22 h 85"/>
                <a:gd name="T38" fmla="*/ 60 w 92"/>
                <a:gd name="T39" fmla="*/ 22 h 85"/>
                <a:gd name="T40" fmla="*/ 44 w 92"/>
                <a:gd name="T41" fmla="*/ 22 h 85"/>
                <a:gd name="T42" fmla="*/ 44 w 92"/>
                <a:gd name="T43" fmla="*/ 20 h 85"/>
                <a:gd name="T44" fmla="*/ 38 w 92"/>
                <a:gd name="T45" fmla="*/ 4 h 85"/>
                <a:gd name="T46" fmla="*/ 36 w 92"/>
                <a:gd name="T47" fmla="*/ 0 h 85"/>
                <a:gd name="T48" fmla="*/ 32 w 92"/>
                <a:gd name="T49" fmla="*/ 4 h 85"/>
                <a:gd name="T50" fmla="*/ 22 w 92"/>
                <a:gd name="T51" fmla="*/ 6 h 85"/>
                <a:gd name="T52" fmla="*/ 16 w 92"/>
                <a:gd name="T53" fmla="*/ 6 h 85"/>
                <a:gd name="T54" fmla="*/ 0 w 92"/>
                <a:gd name="T55" fmla="*/ 16 h 85"/>
                <a:gd name="T56" fmla="*/ 2 w 92"/>
                <a:gd name="T57" fmla="*/ 22 h 85"/>
                <a:gd name="T58" fmla="*/ 2 w 92"/>
                <a:gd name="T59" fmla="*/ 26 h 85"/>
                <a:gd name="T60" fmla="*/ 12 w 92"/>
                <a:gd name="T61" fmla="*/ 41 h 85"/>
                <a:gd name="T62" fmla="*/ 12 w 92"/>
                <a:gd name="T63" fmla="*/ 45 h 85"/>
                <a:gd name="T64" fmla="*/ 12 w 92"/>
                <a:gd name="T65" fmla="*/ 53 h 85"/>
                <a:gd name="T66" fmla="*/ 14 w 92"/>
                <a:gd name="T67" fmla="*/ 59 h 85"/>
                <a:gd name="T68" fmla="*/ 24 w 92"/>
                <a:gd name="T69" fmla="*/ 71 h 85"/>
                <a:gd name="T70" fmla="*/ 26 w 92"/>
                <a:gd name="T71" fmla="*/ 73 h 85"/>
                <a:gd name="T72" fmla="*/ 36 w 92"/>
                <a:gd name="T73" fmla="*/ 83 h 85"/>
                <a:gd name="T74" fmla="*/ 38 w 92"/>
                <a:gd name="T75" fmla="*/ 85 h 85"/>
                <a:gd name="T76" fmla="*/ 46 w 92"/>
                <a:gd name="T77" fmla="*/ 75 h 85"/>
                <a:gd name="T78" fmla="*/ 56 w 92"/>
                <a:gd name="T79" fmla="*/ 73 h 85"/>
                <a:gd name="T80" fmla="*/ 70 w 92"/>
                <a:gd name="T81" fmla="*/ 73 h 85"/>
                <a:gd name="T82" fmla="*/ 70 w 92"/>
                <a:gd name="T83" fmla="*/ 73 h 85"/>
                <a:gd name="T84" fmla="*/ 70 w 92"/>
                <a:gd name="T85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85">
                  <a:moveTo>
                    <a:pt x="70" y="73"/>
                  </a:moveTo>
                  <a:lnTo>
                    <a:pt x="70" y="73"/>
                  </a:lnTo>
                  <a:lnTo>
                    <a:pt x="70" y="69"/>
                  </a:lnTo>
                  <a:lnTo>
                    <a:pt x="72" y="67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2" y="59"/>
                  </a:lnTo>
                  <a:lnTo>
                    <a:pt x="70" y="53"/>
                  </a:lnTo>
                  <a:lnTo>
                    <a:pt x="70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4" y="45"/>
                  </a:lnTo>
                  <a:lnTo>
                    <a:pt x="82" y="47"/>
                  </a:lnTo>
                  <a:lnTo>
                    <a:pt x="88" y="47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2" y="45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2" y="32"/>
                  </a:lnTo>
                  <a:lnTo>
                    <a:pt x="82" y="28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78" y="24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68" y="1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48" y="22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0" y="8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0" y="35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20" y="67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32" y="75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46" y="75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62" y="73"/>
                  </a:lnTo>
                  <a:lnTo>
                    <a:pt x="70" y="73"/>
                  </a:lnTo>
                  <a:lnTo>
                    <a:pt x="70" y="73"/>
                  </a:lnTo>
                  <a:lnTo>
                    <a:pt x="70" y="73"/>
                  </a:lnTo>
                  <a:lnTo>
                    <a:pt x="70" y="73"/>
                  </a:lnTo>
                  <a:lnTo>
                    <a:pt x="70" y="7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917" y="2305"/>
              <a:ext cx="221" cy="245"/>
            </a:xfrm>
            <a:custGeom>
              <a:avLst/>
              <a:gdLst>
                <a:gd name="T0" fmla="*/ 4 w 221"/>
                <a:gd name="T1" fmla="*/ 77 h 245"/>
                <a:gd name="T2" fmla="*/ 16 w 221"/>
                <a:gd name="T3" fmla="*/ 81 h 245"/>
                <a:gd name="T4" fmla="*/ 34 w 221"/>
                <a:gd name="T5" fmla="*/ 105 h 245"/>
                <a:gd name="T6" fmla="*/ 26 w 221"/>
                <a:gd name="T7" fmla="*/ 113 h 245"/>
                <a:gd name="T8" fmla="*/ 18 w 221"/>
                <a:gd name="T9" fmla="*/ 129 h 245"/>
                <a:gd name="T10" fmla="*/ 30 w 221"/>
                <a:gd name="T11" fmla="*/ 143 h 245"/>
                <a:gd name="T12" fmla="*/ 34 w 221"/>
                <a:gd name="T13" fmla="*/ 153 h 245"/>
                <a:gd name="T14" fmla="*/ 30 w 221"/>
                <a:gd name="T15" fmla="*/ 161 h 245"/>
                <a:gd name="T16" fmla="*/ 32 w 221"/>
                <a:gd name="T17" fmla="*/ 179 h 245"/>
                <a:gd name="T18" fmla="*/ 58 w 221"/>
                <a:gd name="T19" fmla="*/ 181 h 245"/>
                <a:gd name="T20" fmla="*/ 82 w 221"/>
                <a:gd name="T21" fmla="*/ 191 h 245"/>
                <a:gd name="T22" fmla="*/ 93 w 221"/>
                <a:gd name="T23" fmla="*/ 207 h 245"/>
                <a:gd name="T24" fmla="*/ 101 w 221"/>
                <a:gd name="T25" fmla="*/ 237 h 245"/>
                <a:gd name="T26" fmla="*/ 119 w 221"/>
                <a:gd name="T27" fmla="*/ 237 h 245"/>
                <a:gd name="T28" fmla="*/ 147 w 221"/>
                <a:gd name="T29" fmla="*/ 229 h 245"/>
                <a:gd name="T30" fmla="*/ 175 w 221"/>
                <a:gd name="T31" fmla="*/ 207 h 245"/>
                <a:gd name="T32" fmla="*/ 171 w 221"/>
                <a:gd name="T33" fmla="*/ 201 h 245"/>
                <a:gd name="T34" fmla="*/ 155 w 221"/>
                <a:gd name="T35" fmla="*/ 203 h 245"/>
                <a:gd name="T36" fmla="*/ 153 w 221"/>
                <a:gd name="T37" fmla="*/ 183 h 245"/>
                <a:gd name="T38" fmla="*/ 145 w 221"/>
                <a:gd name="T39" fmla="*/ 167 h 245"/>
                <a:gd name="T40" fmla="*/ 143 w 221"/>
                <a:gd name="T41" fmla="*/ 157 h 245"/>
                <a:gd name="T42" fmla="*/ 151 w 221"/>
                <a:gd name="T43" fmla="*/ 133 h 245"/>
                <a:gd name="T44" fmla="*/ 143 w 221"/>
                <a:gd name="T45" fmla="*/ 117 h 245"/>
                <a:gd name="T46" fmla="*/ 145 w 221"/>
                <a:gd name="T47" fmla="*/ 115 h 245"/>
                <a:gd name="T48" fmla="*/ 151 w 221"/>
                <a:gd name="T49" fmla="*/ 109 h 245"/>
                <a:gd name="T50" fmla="*/ 159 w 221"/>
                <a:gd name="T51" fmla="*/ 105 h 245"/>
                <a:gd name="T52" fmla="*/ 175 w 221"/>
                <a:gd name="T53" fmla="*/ 113 h 245"/>
                <a:gd name="T54" fmla="*/ 199 w 221"/>
                <a:gd name="T55" fmla="*/ 99 h 245"/>
                <a:gd name="T56" fmla="*/ 195 w 221"/>
                <a:gd name="T57" fmla="*/ 87 h 245"/>
                <a:gd name="T58" fmla="*/ 197 w 221"/>
                <a:gd name="T59" fmla="*/ 67 h 245"/>
                <a:gd name="T60" fmla="*/ 221 w 221"/>
                <a:gd name="T61" fmla="*/ 49 h 245"/>
                <a:gd name="T62" fmla="*/ 219 w 221"/>
                <a:gd name="T63" fmla="*/ 16 h 245"/>
                <a:gd name="T64" fmla="*/ 205 w 221"/>
                <a:gd name="T65" fmla="*/ 16 h 245"/>
                <a:gd name="T66" fmla="*/ 183 w 221"/>
                <a:gd name="T67" fmla="*/ 18 h 245"/>
                <a:gd name="T68" fmla="*/ 171 w 221"/>
                <a:gd name="T69" fmla="*/ 4 h 245"/>
                <a:gd name="T70" fmla="*/ 155 w 221"/>
                <a:gd name="T71" fmla="*/ 2 h 245"/>
                <a:gd name="T72" fmla="*/ 147 w 221"/>
                <a:gd name="T73" fmla="*/ 14 h 245"/>
                <a:gd name="T74" fmla="*/ 125 w 221"/>
                <a:gd name="T75" fmla="*/ 18 h 245"/>
                <a:gd name="T76" fmla="*/ 131 w 221"/>
                <a:gd name="T77" fmla="*/ 22 h 245"/>
                <a:gd name="T78" fmla="*/ 117 w 221"/>
                <a:gd name="T79" fmla="*/ 20 h 245"/>
                <a:gd name="T80" fmla="*/ 107 w 221"/>
                <a:gd name="T81" fmla="*/ 31 h 245"/>
                <a:gd name="T82" fmla="*/ 101 w 221"/>
                <a:gd name="T83" fmla="*/ 37 h 245"/>
                <a:gd name="T84" fmla="*/ 101 w 221"/>
                <a:gd name="T85" fmla="*/ 45 h 245"/>
                <a:gd name="T86" fmla="*/ 95 w 221"/>
                <a:gd name="T87" fmla="*/ 45 h 245"/>
                <a:gd name="T88" fmla="*/ 76 w 221"/>
                <a:gd name="T89" fmla="*/ 51 h 245"/>
                <a:gd name="T90" fmla="*/ 60 w 221"/>
                <a:gd name="T91" fmla="*/ 35 h 245"/>
                <a:gd name="T92" fmla="*/ 46 w 221"/>
                <a:gd name="T93" fmla="*/ 24 h 245"/>
                <a:gd name="T94" fmla="*/ 34 w 221"/>
                <a:gd name="T95" fmla="*/ 20 h 245"/>
                <a:gd name="T96" fmla="*/ 16 w 221"/>
                <a:gd name="T97" fmla="*/ 22 h 245"/>
                <a:gd name="T98" fmla="*/ 4 w 221"/>
                <a:gd name="T99" fmla="*/ 31 h 245"/>
                <a:gd name="T100" fmla="*/ 26 w 221"/>
                <a:gd name="T101" fmla="*/ 49 h 245"/>
                <a:gd name="T102" fmla="*/ 30 w 221"/>
                <a:gd name="T103" fmla="*/ 65 h 245"/>
                <a:gd name="T104" fmla="*/ 6 w 221"/>
                <a:gd name="T105" fmla="*/ 53 h 245"/>
                <a:gd name="T106" fmla="*/ 0 w 221"/>
                <a:gd name="T107" fmla="*/ 6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45">
                  <a:moveTo>
                    <a:pt x="0" y="69"/>
                  </a:moveTo>
                  <a:lnTo>
                    <a:pt x="0" y="69"/>
                  </a:lnTo>
                  <a:lnTo>
                    <a:pt x="0" y="71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8" y="81"/>
                  </a:lnTo>
                  <a:lnTo>
                    <a:pt x="12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26" y="87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4" y="99"/>
                  </a:lnTo>
                  <a:lnTo>
                    <a:pt x="34" y="105"/>
                  </a:lnTo>
                  <a:lnTo>
                    <a:pt x="32" y="107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6" y="111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4" y="117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18" y="129"/>
                  </a:lnTo>
                  <a:lnTo>
                    <a:pt x="18" y="131"/>
                  </a:lnTo>
                  <a:lnTo>
                    <a:pt x="20" y="135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30" y="143"/>
                  </a:lnTo>
                  <a:lnTo>
                    <a:pt x="32" y="149"/>
                  </a:lnTo>
                  <a:lnTo>
                    <a:pt x="34" y="149"/>
                  </a:lnTo>
                  <a:lnTo>
                    <a:pt x="34" y="149"/>
                  </a:lnTo>
                  <a:lnTo>
                    <a:pt x="34" y="151"/>
                  </a:lnTo>
                  <a:lnTo>
                    <a:pt x="34" y="153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0" y="157"/>
                  </a:lnTo>
                  <a:lnTo>
                    <a:pt x="30" y="159"/>
                  </a:lnTo>
                  <a:lnTo>
                    <a:pt x="30" y="161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30" y="169"/>
                  </a:lnTo>
                  <a:lnTo>
                    <a:pt x="30" y="175"/>
                  </a:lnTo>
                  <a:lnTo>
                    <a:pt x="32" y="179"/>
                  </a:lnTo>
                  <a:lnTo>
                    <a:pt x="32" y="179"/>
                  </a:lnTo>
                  <a:lnTo>
                    <a:pt x="38" y="181"/>
                  </a:lnTo>
                  <a:lnTo>
                    <a:pt x="40" y="183"/>
                  </a:lnTo>
                  <a:lnTo>
                    <a:pt x="50" y="177"/>
                  </a:lnTo>
                  <a:lnTo>
                    <a:pt x="58" y="181"/>
                  </a:lnTo>
                  <a:lnTo>
                    <a:pt x="66" y="18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8" y="179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4" y="197"/>
                  </a:lnTo>
                  <a:lnTo>
                    <a:pt x="88" y="201"/>
                  </a:lnTo>
                  <a:lnTo>
                    <a:pt x="93" y="207"/>
                  </a:lnTo>
                  <a:lnTo>
                    <a:pt x="93" y="207"/>
                  </a:lnTo>
                  <a:lnTo>
                    <a:pt x="93" y="221"/>
                  </a:lnTo>
                  <a:lnTo>
                    <a:pt x="97" y="227"/>
                  </a:lnTo>
                  <a:lnTo>
                    <a:pt x="97" y="233"/>
                  </a:lnTo>
                  <a:lnTo>
                    <a:pt x="97" y="233"/>
                  </a:lnTo>
                  <a:lnTo>
                    <a:pt x="101" y="237"/>
                  </a:lnTo>
                  <a:lnTo>
                    <a:pt x="101" y="237"/>
                  </a:lnTo>
                  <a:lnTo>
                    <a:pt x="107" y="237"/>
                  </a:lnTo>
                  <a:lnTo>
                    <a:pt x="113" y="237"/>
                  </a:lnTo>
                  <a:lnTo>
                    <a:pt x="113" y="245"/>
                  </a:lnTo>
                  <a:lnTo>
                    <a:pt x="119" y="237"/>
                  </a:lnTo>
                  <a:lnTo>
                    <a:pt x="125" y="229"/>
                  </a:lnTo>
                  <a:lnTo>
                    <a:pt x="139" y="227"/>
                  </a:lnTo>
                  <a:lnTo>
                    <a:pt x="139" y="227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47" y="227"/>
                  </a:lnTo>
                  <a:lnTo>
                    <a:pt x="151" y="225"/>
                  </a:lnTo>
                  <a:lnTo>
                    <a:pt x="163" y="221"/>
                  </a:lnTo>
                  <a:lnTo>
                    <a:pt x="175" y="207"/>
                  </a:lnTo>
                  <a:lnTo>
                    <a:pt x="175" y="207"/>
                  </a:lnTo>
                  <a:lnTo>
                    <a:pt x="177" y="207"/>
                  </a:lnTo>
                  <a:lnTo>
                    <a:pt x="177" y="203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1" y="201"/>
                  </a:lnTo>
                  <a:lnTo>
                    <a:pt x="165" y="203"/>
                  </a:lnTo>
                  <a:lnTo>
                    <a:pt x="165" y="203"/>
                  </a:lnTo>
                  <a:lnTo>
                    <a:pt x="161" y="203"/>
                  </a:lnTo>
                  <a:lnTo>
                    <a:pt x="159" y="203"/>
                  </a:lnTo>
                  <a:lnTo>
                    <a:pt x="155" y="203"/>
                  </a:lnTo>
                  <a:lnTo>
                    <a:pt x="153" y="199"/>
                  </a:lnTo>
                  <a:lnTo>
                    <a:pt x="155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3" y="183"/>
                  </a:lnTo>
                  <a:lnTo>
                    <a:pt x="147" y="177"/>
                  </a:lnTo>
                  <a:lnTo>
                    <a:pt x="147" y="177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3" y="161"/>
                  </a:lnTo>
                  <a:lnTo>
                    <a:pt x="143" y="161"/>
                  </a:lnTo>
                  <a:lnTo>
                    <a:pt x="143" y="161"/>
                  </a:lnTo>
                  <a:lnTo>
                    <a:pt x="143" y="157"/>
                  </a:lnTo>
                  <a:lnTo>
                    <a:pt x="147" y="151"/>
                  </a:lnTo>
                  <a:lnTo>
                    <a:pt x="147" y="151"/>
                  </a:lnTo>
                  <a:lnTo>
                    <a:pt x="149" y="145"/>
                  </a:lnTo>
                  <a:lnTo>
                    <a:pt x="151" y="141"/>
                  </a:lnTo>
                  <a:lnTo>
                    <a:pt x="151" y="133"/>
                  </a:lnTo>
                  <a:lnTo>
                    <a:pt x="151" y="133"/>
                  </a:lnTo>
                  <a:lnTo>
                    <a:pt x="147" y="127"/>
                  </a:lnTo>
                  <a:lnTo>
                    <a:pt x="145" y="121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3" y="115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3" y="111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9" y="105"/>
                  </a:lnTo>
                  <a:lnTo>
                    <a:pt x="159" y="105"/>
                  </a:lnTo>
                  <a:lnTo>
                    <a:pt x="163" y="107"/>
                  </a:lnTo>
                  <a:lnTo>
                    <a:pt x="167" y="109"/>
                  </a:lnTo>
                  <a:lnTo>
                    <a:pt x="167" y="109"/>
                  </a:lnTo>
                  <a:lnTo>
                    <a:pt x="175" y="113"/>
                  </a:lnTo>
                  <a:lnTo>
                    <a:pt x="183" y="115"/>
                  </a:lnTo>
                  <a:lnTo>
                    <a:pt x="183" y="115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197" y="93"/>
                  </a:lnTo>
                  <a:lnTo>
                    <a:pt x="197" y="91"/>
                  </a:lnTo>
                  <a:lnTo>
                    <a:pt x="195" y="87"/>
                  </a:lnTo>
                  <a:lnTo>
                    <a:pt x="195" y="87"/>
                  </a:lnTo>
                  <a:lnTo>
                    <a:pt x="195" y="81"/>
                  </a:lnTo>
                  <a:lnTo>
                    <a:pt x="195" y="71"/>
                  </a:lnTo>
                  <a:lnTo>
                    <a:pt x="195" y="71"/>
                  </a:lnTo>
                  <a:lnTo>
                    <a:pt x="195" y="71"/>
                  </a:lnTo>
                  <a:lnTo>
                    <a:pt x="197" y="67"/>
                  </a:lnTo>
                  <a:lnTo>
                    <a:pt x="205" y="6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1" y="53"/>
                  </a:lnTo>
                  <a:lnTo>
                    <a:pt x="221" y="49"/>
                  </a:lnTo>
                  <a:lnTo>
                    <a:pt x="221" y="43"/>
                  </a:lnTo>
                  <a:lnTo>
                    <a:pt x="219" y="30"/>
                  </a:lnTo>
                  <a:lnTo>
                    <a:pt x="219" y="30"/>
                  </a:lnTo>
                  <a:lnTo>
                    <a:pt x="219" y="22"/>
                  </a:lnTo>
                  <a:lnTo>
                    <a:pt x="219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3" y="16"/>
                  </a:lnTo>
                  <a:lnTo>
                    <a:pt x="209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191" y="20"/>
                  </a:lnTo>
                  <a:lnTo>
                    <a:pt x="187" y="20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77" y="16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69" y="2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9" y="2"/>
                  </a:lnTo>
                  <a:lnTo>
                    <a:pt x="155" y="2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1" y="10"/>
                  </a:lnTo>
                  <a:lnTo>
                    <a:pt x="151" y="14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39" y="10"/>
                  </a:lnTo>
                  <a:lnTo>
                    <a:pt x="131" y="6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31" y="20"/>
                  </a:lnTo>
                  <a:lnTo>
                    <a:pt x="131" y="20"/>
                  </a:lnTo>
                  <a:lnTo>
                    <a:pt x="131" y="22"/>
                  </a:lnTo>
                  <a:lnTo>
                    <a:pt x="131" y="22"/>
                  </a:lnTo>
                  <a:lnTo>
                    <a:pt x="131" y="22"/>
                  </a:lnTo>
                  <a:lnTo>
                    <a:pt x="127" y="24"/>
                  </a:lnTo>
                  <a:lnTo>
                    <a:pt x="125" y="22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17" y="20"/>
                  </a:lnTo>
                  <a:lnTo>
                    <a:pt x="113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8"/>
                  </a:lnTo>
                  <a:lnTo>
                    <a:pt x="107" y="31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0" y="49"/>
                  </a:lnTo>
                  <a:lnTo>
                    <a:pt x="76" y="51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0" y="4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0" y="39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26" y="49"/>
                  </a:lnTo>
                  <a:lnTo>
                    <a:pt x="30" y="55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6" y="65"/>
                  </a:lnTo>
                  <a:lnTo>
                    <a:pt x="20" y="65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6" y="53"/>
                  </a:lnTo>
                  <a:lnTo>
                    <a:pt x="6" y="6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855" y="2607"/>
              <a:ext cx="82" cy="66"/>
            </a:xfrm>
            <a:custGeom>
              <a:avLst/>
              <a:gdLst>
                <a:gd name="T0" fmla="*/ 66 w 82"/>
                <a:gd name="T1" fmla="*/ 66 h 66"/>
                <a:gd name="T2" fmla="*/ 70 w 82"/>
                <a:gd name="T3" fmla="*/ 64 h 66"/>
                <a:gd name="T4" fmla="*/ 72 w 82"/>
                <a:gd name="T5" fmla="*/ 56 h 66"/>
                <a:gd name="T6" fmla="*/ 72 w 82"/>
                <a:gd name="T7" fmla="*/ 50 h 66"/>
                <a:gd name="T8" fmla="*/ 78 w 82"/>
                <a:gd name="T9" fmla="*/ 46 h 66"/>
                <a:gd name="T10" fmla="*/ 82 w 82"/>
                <a:gd name="T11" fmla="*/ 44 h 66"/>
                <a:gd name="T12" fmla="*/ 82 w 82"/>
                <a:gd name="T13" fmla="*/ 44 h 66"/>
                <a:gd name="T14" fmla="*/ 82 w 82"/>
                <a:gd name="T15" fmla="*/ 42 h 66"/>
                <a:gd name="T16" fmla="*/ 76 w 82"/>
                <a:gd name="T17" fmla="*/ 34 h 66"/>
                <a:gd name="T18" fmla="*/ 74 w 82"/>
                <a:gd name="T19" fmla="*/ 30 h 66"/>
                <a:gd name="T20" fmla="*/ 62 w 82"/>
                <a:gd name="T21" fmla="*/ 26 h 66"/>
                <a:gd name="T22" fmla="*/ 56 w 82"/>
                <a:gd name="T23" fmla="*/ 24 h 66"/>
                <a:gd name="T24" fmla="*/ 52 w 82"/>
                <a:gd name="T25" fmla="*/ 8 h 66"/>
                <a:gd name="T26" fmla="*/ 50 w 82"/>
                <a:gd name="T27" fmla="*/ 4 h 66"/>
                <a:gd name="T28" fmla="*/ 34 w 82"/>
                <a:gd name="T29" fmla="*/ 0 h 66"/>
                <a:gd name="T30" fmla="*/ 32 w 82"/>
                <a:gd name="T31" fmla="*/ 0 h 66"/>
                <a:gd name="T32" fmla="*/ 32 w 82"/>
                <a:gd name="T33" fmla="*/ 0 h 66"/>
                <a:gd name="T34" fmla="*/ 18 w 82"/>
                <a:gd name="T35" fmla="*/ 0 h 66"/>
                <a:gd name="T36" fmla="*/ 8 w 82"/>
                <a:gd name="T37" fmla="*/ 2 h 66"/>
                <a:gd name="T38" fmla="*/ 0 w 82"/>
                <a:gd name="T39" fmla="*/ 12 h 66"/>
                <a:gd name="T40" fmla="*/ 2 w 82"/>
                <a:gd name="T41" fmla="*/ 18 h 66"/>
                <a:gd name="T42" fmla="*/ 2 w 82"/>
                <a:gd name="T43" fmla="*/ 20 h 66"/>
                <a:gd name="T44" fmla="*/ 6 w 82"/>
                <a:gd name="T45" fmla="*/ 22 h 66"/>
                <a:gd name="T46" fmla="*/ 8 w 82"/>
                <a:gd name="T47" fmla="*/ 30 h 66"/>
                <a:gd name="T48" fmla="*/ 8 w 82"/>
                <a:gd name="T49" fmla="*/ 40 h 66"/>
                <a:gd name="T50" fmla="*/ 10 w 82"/>
                <a:gd name="T51" fmla="*/ 54 h 66"/>
                <a:gd name="T52" fmla="*/ 16 w 82"/>
                <a:gd name="T53" fmla="*/ 58 h 66"/>
                <a:gd name="T54" fmla="*/ 26 w 82"/>
                <a:gd name="T55" fmla="*/ 56 h 66"/>
                <a:gd name="T56" fmla="*/ 40 w 82"/>
                <a:gd name="T57" fmla="*/ 54 h 66"/>
                <a:gd name="T58" fmla="*/ 46 w 82"/>
                <a:gd name="T59" fmla="*/ 56 h 66"/>
                <a:gd name="T60" fmla="*/ 56 w 82"/>
                <a:gd name="T61" fmla="*/ 62 h 66"/>
                <a:gd name="T62" fmla="*/ 66 w 82"/>
                <a:gd name="T63" fmla="*/ 66 h 66"/>
                <a:gd name="T64" fmla="*/ 66 w 82"/>
                <a:gd name="T6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6">
                  <a:moveTo>
                    <a:pt x="66" y="66"/>
                  </a:moveTo>
                  <a:lnTo>
                    <a:pt x="66" y="66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2" y="62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78" y="38"/>
                  </a:lnTo>
                  <a:lnTo>
                    <a:pt x="76" y="34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66" y="30"/>
                  </a:lnTo>
                  <a:lnTo>
                    <a:pt x="62" y="2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8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26" y="56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6" y="56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949" y="2480"/>
              <a:ext cx="219" cy="227"/>
            </a:xfrm>
            <a:custGeom>
              <a:avLst/>
              <a:gdLst>
                <a:gd name="T0" fmla="*/ 159 w 219"/>
                <a:gd name="T1" fmla="*/ 161 h 227"/>
                <a:gd name="T2" fmla="*/ 161 w 219"/>
                <a:gd name="T3" fmla="*/ 143 h 227"/>
                <a:gd name="T4" fmla="*/ 175 w 219"/>
                <a:gd name="T5" fmla="*/ 149 h 227"/>
                <a:gd name="T6" fmla="*/ 179 w 219"/>
                <a:gd name="T7" fmla="*/ 147 h 227"/>
                <a:gd name="T8" fmla="*/ 189 w 219"/>
                <a:gd name="T9" fmla="*/ 147 h 227"/>
                <a:gd name="T10" fmla="*/ 191 w 219"/>
                <a:gd name="T11" fmla="*/ 145 h 227"/>
                <a:gd name="T12" fmla="*/ 197 w 219"/>
                <a:gd name="T13" fmla="*/ 137 h 227"/>
                <a:gd name="T14" fmla="*/ 191 w 219"/>
                <a:gd name="T15" fmla="*/ 127 h 227"/>
                <a:gd name="T16" fmla="*/ 199 w 219"/>
                <a:gd name="T17" fmla="*/ 99 h 227"/>
                <a:gd name="T18" fmla="*/ 211 w 219"/>
                <a:gd name="T19" fmla="*/ 99 h 227"/>
                <a:gd name="T20" fmla="*/ 219 w 219"/>
                <a:gd name="T21" fmla="*/ 97 h 227"/>
                <a:gd name="T22" fmla="*/ 203 w 219"/>
                <a:gd name="T23" fmla="*/ 95 h 227"/>
                <a:gd name="T24" fmla="*/ 193 w 219"/>
                <a:gd name="T25" fmla="*/ 86 h 227"/>
                <a:gd name="T26" fmla="*/ 201 w 219"/>
                <a:gd name="T27" fmla="*/ 54 h 227"/>
                <a:gd name="T28" fmla="*/ 205 w 219"/>
                <a:gd name="T29" fmla="*/ 52 h 227"/>
                <a:gd name="T30" fmla="*/ 199 w 219"/>
                <a:gd name="T31" fmla="*/ 44 h 227"/>
                <a:gd name="T32" fmla="*/ 197 w 219"/>
                <a:gd name="T33" fmla="*/ 22 h 227"/>
                <a:gd name="T34" fmla="*/ 191 w 219"/>
                <a:gd name="T35" fmla="*/ 20 h 227"/>
                <a:gd name="T36" fmla="*/ 181 w 219"/>
                <a:gd name="T37" fmla="*/ 22 h 227"/>
                <a:gd name="T38" fmla="*/ 177 w 219"/>
                <a:gd name="T39" fmla="*/ 16 h 227"/>
                <a:gd name="T40" fmla="*/ 181 w 219"/>
                <a:gd name="T41" fmla="*/ 6 h 227"/>
                <a:gd name="T42" fmla="*/ 177 w 219"/>
                <a:gd name="T43" fmla="*/ 4 h 227"/>
                <a:gd name="T44" fmla="*/ 169 w 219"/>
                <a:gd name="T45" fmla="*/ 12 h 227"/>
                <a:gd name="T46" fmla="*/ 163 w 219"/>
                <a:gd name="T47" fmla="*/ 14 h 227"/>
                <a:gd name="T48" fmla="*/ 155 w 219"/>
                <a:gd name="T49" fmla="*/ 6 h 227"/>
                <a:gd name="T50" fmla="*/ 145 w 219"/>
                <a:gd name="T51" fmla="*/ 6 h 227"/>
                <a:gd name="T52" fmla="*/ 135 w 219"/>
                <a:gd name="T53" fmla="*/ 6 h 227"/>
                <a:gd name="T54" fmla="*/ 123 w 219"/>
                <a:gd name="T55" fmla="*/ 28 h 227"/>
                <a:gd name="T56" fmla="*/ 133 w 219"/>
                <a:gd name="T57" fmla="*/ 28 h 227"/>
                <a:gd name="T58" fmla="*/ 145 w 219"/>
                <a:gd name="T59" fmla="*/ 28 h 227"/>
                <a:gd name="T60" fmla="*/ 131 w 219"/>
                <a:gd name="T61" fmla="*/ 46 h 227"/>
                <a:gd name="T62" fmla="*/ 115 w 219"/>
                <a:gd name="T63" fmla="*/ 54 h 227"/>
                <a:gd name="T64" fmla="*/ 81 w 219"/>
                <a:gd name="T65" fmla="*/ 70 h 227"/>
                <a:gd name="T66" fmla="*/ 69 w 219"/>
                <a:gd name="T67" fmla="*/ 62 h 227"/>
                <a:gd name="T68" fmla="*/ 65 w 219"/>
                <a:gd name="T69" fmla="*/ 52 h 227"/>
                <a:gd name="T70" fmla="*/ 56 w 219"/>
                <a:gd name="T71" fmla="*/ 26 h 227"/>
                <a:gd name="T72" fmla="*/ 46 w 219"/>
                <a:gd name="T73" fmla="*/ 4 h 227"/>
                <a:gd name="T74" fmla="*/ 18 w 219"/>
                <a:gd name="T75" fmla="*/ 2 h 227"/>
                <a:gd name="T76" fmla="*/ 0 w 219"/>
                <a:gd name="T77" fmla="*/ 4 h 227"/>
                <a:gd name="T78" fmla="*/ 6 w 219"/>
                <a:gd name="T79" fmla="*/ 8 h 227"/>
                <a:gd name="T80" fmla="*/ 16 w 219"/>
                <a:gd name="T81" fmla="*/ 22 h 227"/>
                <a:gd name="T82" fmla="*/ 24 w 219"/>
                <a:gd name="T83" fmla="*/ 30 h 227"/>
                <a:gd name="T84" fmla="*/ 34 w 219"/>
                <a:gd name="T85" fmla="*/ 36 h 227"/>
                <a:gd name="T86" fmla="*/ 52 w 219"/>
                <a:gd name="T87" fmla="*/ 46 h 227"/>
                <a:gd name="T88" fmla="*/ 65 w 219"/>
                <a:gd name="T89" fmla="*/ 78 h 227"/>
                <a:gd name="T90" fmla="*/ 61 w 219"/>
                <a:gd name="T91" fmla="*/ 95 h 227"/>
                <a:gd name="T92" fmla="*/ 63 w 219"/>
                <a:gd name="T93" fmla="*/ 119 h 227"/>
                <a:gd name="T94" fmla="*/ 77 w 219"/>
                <a:gd name="T95" fmla="*/ 165 h 227"/>
                <a:gd name="T96" fmla="*/ 75 w 219"/>
                <a:gd name="T97" fmla="*/ 173 h 227"/>
                <a:gd name="T98" fmla="*/ 91 w 219"/>
                <a:gd name="T99" fmla="*/ 195 h 227"/>
                <a:gd name="T100" fmla="*/ 105 w 219"/>
                <a:gd name="T101" fmla="*/ 219 h 227"/>
                <a:gd name="T102" fmla="*/ 113 w 219"/>
                <a:gd name="T103" fmla="*/ 227 h 227"/>
                <a:gd name="T104" fmla="*/ 131 w 219"/>
                <a:gd name="T105" fmla="*/ 219 h 227"/>
                <a:gd name="T106" fmla="*/ 155 w 219"/>
                <a:gd name="T107" fmla="*/ 19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9" h="227">
                  <a:moveTo>
                    <a:pt x="155" y="195"/>
                  </a:moveTo>
                  <a:lnTo>
                    <a:pt x="139" y="185"/>
                  </a:lnTo>
                  <a:lnTo>
                    <a:pt x="167" y="171"/>
                  </a:lnTo>
                  <a:lnTo>
                    <a:pt x="159" y="161"/>
                  </a:lnTo>
                  <a:lnTo>
                    <a:pt x="161" y="157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61" y="143"/>
                  </a:lnTo>
                  <a:lnTo>
                    <a:pt x="165" y="143"/>
                  </a:lnTo>
                  <a:lnTo>
                    <a:pt x="169" y="147"/>
                  </a:lnTo>
                  <a:lnTo>
                    <a:pt x="169" y="147"/>
                  </a:lnTo>
                  <a:lnTo>
                    <a:pt x="175" y="149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79" y="147"/>
                  </a:lnTo>
                  <a:lnTo>
                    <a:pt x="181" y="145"/>
                  </a:lnTo>
                  <a:lnTo>
                    <a:pt x="183" y="145"/>
                  </a:lnTo>
                  <a:lnTo>
                    <a:pt x="183" y="145"/>
                  </a:lnTo>
                  <a:lnTo>
                    <a:pt x="189" y="147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91" y="145"/>
                  </a:lnTo>
                  <a:lnTo>
                    <a:pt x="191" y="145"/>
                  </a:lnTo>
                  <a:lnTo>
                    <a:pt x="193" y="143"/>
                  </a:lnTo>
                  <a:lnTo>
                    <a:pt x="197" y="141"/>
                  </a:lnTo>
                  <a:lnTo>
                    <a:pt x="197" y="139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1" y="135"/>
                  </a:lnTo>
                  <a:lnTo>
                    <a:pt x="191" y="131"/>
                  </a:lnTo>
                  <a:lnTo>
                    <a:pt x="191" y="127"/>
                  </a:lnTo>
                  <a:lnTo>
                    <a:pt x="191" y="127"/>
                  </a:lnTo>
                  <a:lnTo>
                    <a:pt x="193" y="113"/>
                  </a:lnTo>
                  <a:lnTo>
                    <a:pt x="197" y="103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7" y="99"/>
                  </a:lnTo>
                  <a:lnTo>
                    <a:pt x="211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9" y="99"/>
                  </a:lnTo>
                  <a:lnTo>
                    <a:pt x="219" y="97"/>
                  </a:lnTo>
                  <a:lnTo>
                    <a:pt x="219" y="95"/>
                  </a:lnTo>
                  <a:lnTo>
                    <a:pt x="215" y="95"/>
                  </a:lnTo>
                  <a:lnTo>
                    <a:pt x="215" y="95"/>
                  </a:lnTo>
                  <a:lnTo>
                    <a:pt x="203" y="95"/>
                  </a:lnTo>
                  <a:lnTo>
                    <a:pt x="197" y="93"/>
                  </a:lnTo>
                  <a:lnTo>
                    <a:pt x="197" y="91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7" y="70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201" y="54"/>
                  </a:lnTo>
                  <a:lnTo>
                    <a:pt x="201" y="54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5" y="52"/>
                  </a:lnTo>
                  <a:lnTo>
                    <a:pt x="205" y="50"/>
                  </a:lnTo>
                  <a:lnTo>
                    <a:pt x="203" y="50"/>
                  </a:lnTo>
                  <a:lnTo>
                    <a:pt x="201" y="48"/>
                  </a:lnTo>
                  <a:lnTo>
                    <a:pt x="199" y="44"/>
                  </a:lnTo>
                  <a:lnTo>
                    <a:pt x="199" y="44"/>
                  </a:lnTo>
                  <a:lnTo>
                    <a:pt x="197" y="28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7" y="20"/>
                  </a:lnTo>
                  <a:lnTo>
                    <a:pt x="197" y="20"/>
                  </a:lnTo>
                  <a:lnTo>
                    <a:pt x="191" y="20"/>
                  </a:lnTo>
                  <a:lnTo>
                    <a:pt x="191" y="20"/>
                  </a:lnTo>
                  <a:lnTo>
                    <a:pt x="191" y="22"/>
                  </a:lnTo>
                  <a:lnTo>
                    <a:pt x="187" y="22"/>
                  </a:lnTo>
                  <a:lnTo>
                    <a:pt x="183" y="24"/>
                  </a:lnTo>
                  <a:lnTo>
                    <a:pt x="181" y="22"/>
                  </a:lnTo>
                  <a:lnTo>
                    <a:pt x="181" y="22"/>
                  </a:lnTo>
                  <a:lnTo>
                    <a:pt x="181" y="22"/>
                  </a:lnTo>
                  <a:lnTo>
                    <a:pt x="177" y="20"/>
                  </a:lnTo>
                  <a:lnTo>
                    <a:pt x="177" y="16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81" y="10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7" y="4"/>
                  </a:lnTo>
                  <a:lnTo>
                    <a:pt x="173" y="4"/>
                  </a:lnTo>
                  <a:lnTo>
                    <a:pt x="169" y="8"/>
                  </a:lnTo>
                  <a:lnTo>
                    <a:pt x="169" y="8"/>
                  </a:lnTo>
                  <a:lnTo>
                    <a:pt x="169" y="12"/>
                  </a:lnTo>
                  <a:lnTo>
                    <a:pt x="167" y="14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3" y="14"/>
                  </a:lnTo>
                  <a:lnTo>
                    <a:pt x="161" y="10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3" y="6"/>
                  </a:lnTo>
                  <a:lnTo>
                    <a:pt x="151" y="8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39" y="6"/>
                  </a:lnTo>
                  <a:lnTo>
                    <a:pt x="137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23" y="12"/>
                  </a:lnTo>
                  <a:lnTo>
                    <a:pt x="121" y="24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7" y="28"/>
                  </a:lnTo>
                  <a:lnTo>
                    <a:pt x="129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9" y="26"/>
                  </a:lnTo>
                  <a:lnTo>
                    <a:pt x="143" y="26"/>
                  </a:lnTo>
                  <a:lnTo>
                    <a:pt x="143" y="26"/>
                  </a:lnTo>
                  <a:lnTo>
                    <a:pt x="145" y="28"/>
                  </a:lnTo>
                  <a:lnTo>
                    <a:pt x="145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31" y="46"/>
                  </a:lnTo>
                  <a:lnTo>
                    <a:pt x="119" y="50"/>
                  </a:lnTo>
                  <a:lnTo>
                    <a:pt x="115" y="52"/>
                  </a:lnTo>
                  <a:lnTo>
                    <a:pt x="115" y="54"/>
                  </a:lnTo>
                  <a:lnTo>
                    <a:pt x="115" y="54"/>
                  </a:lnTo>
                  <a:lnTo>
                    <a:pt x="107" y="52"/>
                  </a:lnTo>
                  <a:lnTo>
                    <a:pt x="93" y="54"/>
                  </a:lnTo>
                  <a:lnTo>
                    <a:pt x="87" y="62"/>
                  </a:lnTo>
                  <a:lnTo>
                    <a:pt x="81" y="70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75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5" y="52"/>
                  </a:lnTo>
                  <a:lnTo>
                    <a:pt x="61" y="46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34" y="10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8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6" y="22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30" y="2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4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52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5" y="82"/>
                  </a:lnTo>
                  <a:lnTo>
                    <a:pt x="65" y="86"/>
                  </a:lnTo>
                  <a:lnTo>
                    <a:pt x="61" y="91"/>
                  </a:lnTo>
                  <a:lnTo>
                    <a:pt x="61" y="95"/>
                  </a:lnTo>
                  <a:lnTo>
                    <a:pt x="61" y="95"/>
                  </a:lnTo>
                  <a:lnTo>
                    <a:pt x="61" y="99"/>
                  </a:lnTo>
                  <a:lnTo>
                    <a:pt x="61" y="10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77" y="165"/>
                  </a:lnTo>
                  <a:lnTo>
                    <a:pt x="77" y="169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85" y="181"/>
                  </a:lnTo>
                  <a:lnTo>
                    <a:pt x="89" y="189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9" y="207"/>
                  </a:lnTo>
                  <a:lnTo>
                    <a:pt x="105" y="219"/>
                  </a:lnTo>
                  <a:lnTo>
                    <a:pt x="105" y="219"/>
                  </a:lnTo>
                  <a:lnTo>
                    <a:pt x="107" y="221"/>
                  </a:lnTo>
                  <a:lnTo>
                    <a:pt x="109" y="227"/>
                  </a:lnTo>
                  <a:lnTo>
                    <a:pt x="109" y="227"/>
                  </a:lnTo>
                  <a:lnTo>
                    <a:pt x="113" y="227"/>
                  </a:lnTo>
                  <a:lnTo>
                    <a:pt x="117" y="227"/>
                  </a:lnTo>
                  <a:lnTo>
                    <a:pt x="117" y="227"/>
                  </a:lnTo>
                  <a:lnTo>
                    <a:pt x="131" y="219"/>
                  </a:lnTo>
                  <a:lnTo>
                    <a:pt x="131" y="219"/>
                  </a:lnTo>
                  <a:lnTo>
                    <a:pt x="143" y="211"/>
                  </a:lnTo>
                  <a:lnTo>
                    <a:pt x="155" y="207"/>
                  </a:lnTo>
                  <a:lnTo>
                    <a:pt x="155" y="207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3736" y="2649"/>
              <a:ext cx="587" cy="392"/>
            </a:xfrm>
            <a:custGeom>
              <a:avLst/>
              <a:gdLst>
                <a:gd name="T0" fmla="*/ 570 w 587"/>
                <a:gd name="T1" fmla="*/ 339 h 392"/>
                <a:gd name="T2" fmla="*/ 550 w 587"/>
                <a:gd name="T3" fmla="*/ 303 h 392"/>
                <a:gd name="T4" fmla="*/ 526 w 587"/>
                <a:gd name="T5" fmla="*/ 297 h 392"/>
                <a:gd name="T6" fmla="*/ 506 w 587"/>
                <a:gd name="T7" fmla="*/ 295 h 392"/>
                <a:gd name="T8" fmla="*/ 502 w 587"/>
                <a:gd name="T9" fmla="*/ 279 h 392"/>
                <a:gd name="T10" fmla="*/ 500 w 587"/>
                <a:gd name="T11" fmla="*/ 271 h 392"/>
                <a:gd name="T12" fmla="*/ 500 w 587"/>
                <a:gd name="T13" fmla="*/ 253 h 392"/>
                <a:gd name="T14" fmla="*/ 516 w 587"/>
                <a:gd name="T15" fmla="*/ 245 h 392"/>
                <a:gd name="T16" fmla="*/ 502 w 587"/>
                <a:gd name="T17" fmla="*/ 229 h 392"/>
                <a:gd name="T18" fmla="*/ 526 w 587"/>
                <a:gd name="T19" fmla="*/ 211 h 392"/>
                <a:gd name="T20" fmla="*/ 532 w 587"/>
                <a:gd name="T21" fmla="*/ 189 h 392"/>
                <a:gd name="T22" fmla="*/ 556 w 587"/>
                <a:gd name="T23" fmla="*/ 165 h 392"/>
                <a:gd name="T24" fmla="*/ 544 w 587"/>
                <a:gd name="T25" fmla="*/ 153 h 392"/>
                <a:gd name="T26" fmla="*/ 548 w 587"/>
                <a:gd name="T27" fmla="*/ 140 h 392"/>
                <a:gd name="T28" fmla="*/ 587 w 587"/>
                <a:gd name="T29" fmla="*/ 136 h 392"/>
                <a:gd name="T30" fmla="*/ 577 w 587"/>
                <a:gd name="T31" fmla="*/ 110 h 392"/>
                <a:gd name="T32" fmla="*/ 552 w 587"/>
                <a:gd name="T33" fmla="*/ 76 h 392"/>
                <a:gd name="T34" fmla="*/ 534 w 587"/>
                <a:gd name="T35" fmla="*/ 94 h 392"/>
                <a:gd name="T36" fmla="*/ 516 w 587"/>
                <a:gd name="T37" fmla="*/ 114 h 392"/>
                <a:gd name="T38" fmla="*/ 494 w 587"/>
                <a:gd name="T39" fmla="*/ 132 h 392"/>
                <a:gd name="T40" fmla="*/ 468 w 587"/>
                <a:gd name="T41" fmla="*/ 140 h 392"/>
                <a:gd name="T42" fmla="*/ 454 w 587"/>
                <a:gd name="T43" fmla="*/ 144 h 392"/>
                <a:gd name="T44" fmla="*/ 434 w 587"/>
                <a:gd name="T45" fmla="*/ 120 h 392"/>
                <a:gd name="T46" fmla="*/ 418 w 587"/>
                <a:gd name="T47" fmla="*/ 126 h 392"/>
                <a:gd name="T48" fmla="*/ 404 w 587"/>
                <a:gd name="T49" fmla="*/ 106 h 392"/>
                <a:gd name="T50" fmla="*/ 410 w 587"/>
                <a:gd name="T51" fmla="*/ 76 h 392"/>
                <a:gd name="T52" fmla="*/ 438 w 587"/>
                <a:gd name="T53" fmla="*/ 24 h 392"/>
                <a:gd name="T54" fmla="*/ 434 w 587"/>
                <a:gd name="T55" fmla="*/ 8 h 392"/>
                <a:gd name="T56" fmla="*/ 424 w 587"/>
                <a:gd name="T57" fmla="*/ 0 h 392"/>
                <a:gd name="T58" fmla="*/ 394 w 587"/>
                <a:gd name="T59" fmla="*/ 18 h 392"/>
                <a:gd name="T60" fmla="*/ 360 w 587"/>
                <a:gd name="T61" fmla="*/ 30 h 392"/>
                <a:gd name="T62" fmla="*/ 319 w 587"/>
                <a:gd name="T63" fmla="*/ 62 h 392"/>
                <a:gd name="T64" fmla="*/ 293 w 587"/>
                <a:gd name="T65" fmla="*/ 64 h 392"/>
                <a:gd name="T66" fmla="*/ 273 w 587"/>
                <a:gd name="T67" fmla="*/ 82 h 392"/>
                <a:gd name="T68" fmla="*/ 257 w 587"/>
                <a:gd name="T69" fmla="*/ 80 h 392"/>
                <a:gd name="T70" fmla="*/ 245 w 587"/>
                <a:gd name="T71" fmla="*/ 88 h 392"/>
                <a:gd name="T72" fmla="*/ 229 w 587"/>
                <a:gd name="T73" fmla="*/ 94 h 392"/>
                <a:gd name="T74" fmla="*/ 217 w 587"/>
                <a:gd name="T75" fmla="*/ 88 h 392"/>
                <a:gd name="T76" fmla="*/ 201 w 587"/>
                <a:gd name="T77" fmla="*/ 92 h 392"/>
                <a:gd name="T78" fmla="*/ 173 w 587"/>
                <a:gd name="T79" fmla="*/ 96 h 392"/>
                <a:gd name="T80" fmla="*/ 157 w 587"/>
                <a:gd name="T81" fmla="*/ 88 h 392"/>
                <a:gd name="T82" fmla="*/ 122 w 587"/>
                <a:gd name="T83" fmla="*/ 84 h 392"/>
                <a:gd name="T84" fmla="*/ 98 w 587"/>
                <a:gd name="T85" fmla="*/ 86 h 392"/>
                <a:gd name="T86" fmla="*/ 72 w 587"/>
                <a:gd name="T87" fmla="*/ 82 h 392"/>
                <a:gd name="T88" fmla="*/ 50 w 587"/>
                <a:gd name="T89" fmla="*/ 74 h 392"/>
                <a:gd name="T90" fmla="*/ 26 w 587"/>
                <a:gd name="T91" fmla="*/ 76 h 392"/>
                <a:gd name="T92" fmla="*/ 32 w 587"/>
                <a:gd name="T93" fmla="*/ 120 h 392"/>
                <a:gd name="T94" fmla="*/ 112 w 587"/>
                <a:gd name="T95" fmla="*/ 193 h 392"/>
                <a:gd name="T96" fmla="*/ 132 w 587"/>
                <a:gd name="T97" fmla="*/ 265 h 392"/>
                <a:gd name="T98" fmla="*/ 213 w 587"/>
                <a:gd name="T99" fmla="*/ 243 h 392"/>
                <a:gd name="T100" fmla="*/ 259 w 587"/>
                <a:gd name="T101" fmla="*/ 241 h 392"/>
                <a:gd name="T102" fmla="*/ 303 w 587"/>
                <a:gd name="T103" fmla="*/ 267 h 392"/>
                <a:gd name="T104" fmla="*/ 378 w 587"/>
                <a:gd name="T105" fmla="*/ 343 h 392"/>
                <a:gd name="T106" fmla="*/ 394 w 587"/>
                <a:gd name="T107" fmla="*/ 363 h 392"/>
                <a:gd name="T108" fmla="*/ 412 w 587"/>
                <a:gd name="T109" fmla="*/ 390 h 392"/>
                <a:gd name="T110" fmla="*/ 442 w 587"/>
                <a:gd name="T111" fmla="*/ 386 h 392"/>
                <a:gd name="T112" fmla="*/ 480 w 587"/>
                <a:gd name="T113" fmla="*/ 383 h 392"/>
                <a:gd name="T114" fmla="*/ 516 w 587"/>
                <a:gd name="T115" fmla="*/ 385 h 392"/>
                <a:gd name="T116" fmla="*/ 548 w 587"/>
                <a:gd name="T117" fmla="*/ 390 h 392"/>
                <a:gd name="T118" fmla="*/ 566 w 587"/>
                <a:gd name="T119" fmla="*/ 36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7" h="392">
                  <a:moveTo>
                    <a:pt x="566" y="361"/>
                  </a:moveTo>
                  <a:lnTo>
                    <a:pt x="574" y="355"/>
                  </a:lnTo>
                  <a:lnTo>
                    <a:pt x="574" y="355"/>
                  </a:lnTo>
                  <a:lnTo>
                    <a:pt x="574" y="349"/>
                  </a:lnTo>
                  <a:lnTo>
                    <a:pt x="574" y="343"/>
                  </a:lnTo>
                  <a:lnTo>
                    <a:pt x="574" y="343"/>
                  </a:lnTo>
                  <a:lnTo>
                    <a:pt x="570" y="339"/>
                  </a:lnTo>
                  <a:lnTo>
                    <a:pt x="566" y="335"/>
                  </a:lnTo>
                  <a:lnTo>
                    <a:pt x="562" y="333"/>
                  </a:lnTo>
                  <a:lnTo>
                    <a:pt x="564" y="325"/>
                  </a:lnTo>
                  <a:lnTo>
                    <a:pt x="564" y="325"/>
                  </a:lnTo>
                  <a:lnTo>
                    <a:pt x="556" y="317"/>
                  </a:lnTo>
                  <a:lnTo>
                    <a:pt x="552" y="309"/>
                  </a:lnTo>
                  <a:lnTo>
                    <a:pt x="550" y="303"/>
                  </a:lnTo>
                  <a:lnTo>
                    <a:pt x="550" y="303"/>
                  </a:lnTo>
                  <a:lnTo>
                    <a:pt x="544" y="299"/>
                  </a:lnTo>
                  <a:lnTo>
                    <a:pt x="538" y="297"/>
                  </a:lnTo>
                  <a:lnTo>
                    <a:pt x="532" y="297"/>
                  </a:lnTo>
                  <a:lnTo>
                    <a:pt x="532" y="297"/>
                  </a:lnTo>
                  <a:lnTo>
                    <a:pt x="528" y="297"/>
                  </a:lnTo>
                  <a:lnTo>
                    <a:pt x="526" y="297"/>
                  </a:lnTo>
                  <a:lnTo>
                    <a:pt x="524" y="295"/>
                  </a:lnTo>
                  <a:lnTo>
                    <a:pt x="522" y="293"/>
                  </a:lnTo>
                  <a:lnTo>
                    <a:pt x="522" y="293"/>
                  </a:lnTo>
                  <a:lnTo>
                    <a:pt x="522" y="291"/>
                  </a:lnTo>
                  <a:lnTo>
                    <a:pt x="520" y="289"/>
                  </a:lnTo>
                  <a:lnTo>
                    <a:pt x="518" y="291"/>
                  </a:lnTo>
                  <a:lnTo>
                    <a:pt x="506" y="295"/>
                  </a:lnTo>
                  <a:lnTo>
                    <a:pt x="506" y="295"/>
                  </a:lnTo>
                  <a:lnTo>
                    <a:pt x="504" y="295"/>
                  </a:lnTo>
                  <a:lnTo>
                    <a:pt x="502" y="295"/>
                  </a:lnTo>
                  <a:lnTo>
                    <a:pt x="502" y="293"/>
                  </a:lnTo>
                  <a:lnTo>
                    <a:pt x="502" y="285"/>
                  </a:lnTo>
                  <a:lnTo>
                    <a:pt x="502" y="285"/>
                  </a:lnTo>
                  <a:lnTo>
                    <a:pt x="502" y="279"/>
                  </a:lnTo>
                  <a:lnTo>
                    <a:pt x="502" y="279"/>
                  </a:lnTo>
                  <a:lnTo>
                    <a:pt x="500" y="277"/>
                  </a:lnTo>
                  <a:lnTo>
                    <a:pt x="500" y="277"/>
                  </a:lnTo>
                  <a:lnTo>
                    <a:pt x="500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500" y="271"/>
                  </a:lnTo>
                  <a:lnTo>
                    <a:pt x="500" y="271"/>
                  </a:lnTo>
                  <a:lnTo>
                    <a:pt x="502" y="269"/>
                  </a:lnTo>
                  <a:lnTo>
                    <a:pt x="502" y="265"/>
                  </a:lnTo>
                  <a:lnTo>
                    <a:pt x="500" y="255"/>
                  </a:lnTo>
                  <a:lnTo>
                    <a:pt x="500" y="255"/>
                  </a:lnTo>
                  <a:lnTo>
                    <a:pt x="500" y="253"/>
                  </a:lnTo>
                  <a:lnTo>
                    <a:pt x="500" y="253"/>
                  </a:lnTo>
                  <a:lnTo>
                    <a:pt x="502" y="251"/>
                  </a:lnTo>
                  <a:lnTo>
                    <a:pt x="506" y="251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08" y="247"/>
                  </a:lnTo>
                  <a:lnTo>
                    <a:pt x="510" y="245"/>
                  </a:lnTo>
                  <a:lnTo>
                    <a:pt x="516" y="245"/>
                  </a:lnTo>
                  <a:lnTo>
                    <a:pt x="516" y="245"/>
                  </a:lnTo>
                  <a:lnTo>
                    <a:pt x="516" y="243"/>
                  </a:lnTo>
                  <a:lnTo>
                    <a:pt x="516" y="243"/>
                  </a:lnTo>
                  <a:lnTo>
                    <a:pt x="510" y="239"/>
                  </a:lnTo>
                  <a:lnTo>
                    <a:pt x="502" y="229"/>
                  </a:lnTo>
                  <a:lnTo>
                    <a:pt x="502" y="229"/>
                  </a:lnTo>
                  <a:lnTo>
                    <a:pt x="502" y="229"/>
                  </a:lnTo>
                  <a:lnTo>
                    <a:pt x="502" y="227"/>
                  </a:lnTo>
                  <a:lnTo>
                    <a:pt x="510" y="225"/>
                  </a:lnTo>
                  <a:lnTo>
                    <a:pt x="510" y="225"/>
                  </a:lnTo>
                  <a:lnTo>
                    <a:pt x="516" y="221"/>
                  </a:lnTo>
                  <a:lnTo>
                    <a:pt x="520" y="219"/>
                  </a:lnTo>
                  <a:lnTo>
                    <a:pt x="526" y="211"/>
                  </a:lnTo>
                  <a:lnTo>
                    <a:pt x="526" y="211"/>
                  </a:lnTo>
                  <a:lnTo>
                    <a:pt x="530" y="205"/>
                  </a:lnTo>
                  <a:lnTo>
                    <a:pt x="530" y="205"/>
                  </a:lnTo>
                  <a:lnTo>
                    <a:pt x="532" y="203"/>
                  </a:lnTo>
                  <a:lnTo>
                    <a:pt x="534" y="201"/>
                  </a:lnTo>
                  <a:lnTo>
                    <a:pt x="532" y="193"/>
                  </a:lnTo>
                  <a:lnTo>
                    <a:pt x="532" y="193"/>
                  </a:lnTo>
                  <a:lnTo>
                    <a:pt x="532" y="189"/>
                  </a:lnTo>
                  <a:lnTo>
                    <a:pt x="534" y="185"/>
                  </a:lnTo>
                  <a:lnTo>
                    <a:pt x="538" y="177"/>
                  </a:lnTo>
                  <a:lnTo>
                    <a:pt x="538" y="177"/>
                  </a:lnTo>
                  <a:lnTo>
                    <a:pt x="546" y="173"/>
                  </a:lnTo>
                  <a:lnTo>
                    <a:pt x="556" y="165"/>
                  </a:lnTo>
                  <a:lnTo>
                    <a:pt x="556" y="165"/>
                  </a:lnTo>
                  <a:lnTo>
                    <a:pt x="556" y="165"/>
                  </a:lnTo>
                  <a:lnTo>
                    <a:pt x="556" y="165"/>
                  </a:lnTo>
                  <a:lnTo>
                    <a:pt x="552" y="161"/>
                  </a:lnTo>
                  <a:lnTo>
                    <a:pt x="550" y="157"/>
                  </a:lnTo>
                  <a:lnTo>
                    <a:pt x="546" y="155"/>
                  </a:lnTo>
                  <a:lnTo>
                    <a:pt x="546" y="155"/>
                  </a:lnTo>
                  <a:lnTo>
                    <a:pt x="544" y="155"/>
                  </a:lnTo>
                  <a:lnTo>
                    <a:pt x="544" y="153"/>
                  </a:lnTo>
                  <a:lnTo>
                    <a:pt x="544" y="150"/>
                  </a:lnTo>
                  <a:lnTo>
                    <a:pt x="544" y="148"/>
                  </a:lnTo>
                  <a:lnTo>
                    <a:pt x="544" y="142"/>
                  </a:lnTo>
                  <a:lnTo>
                    <a:pt x="544" y="142"/>
                  </a:lnTo>
                  <a:lnTo>
                    <a:pt x="542" y="142"/>
                  </a:lnTo>
                  <a:lnTo>
                    <a:pt x="544" y="140"/>
                  </a:lnTo>
                  <a:lnTo>
                    <a:pt x="548" y="140"/>
                  </a:lnTo>
                  <a:lnTo>
                    <a:pt x="562" y="142"/>
                  </a:lnTo>
                  <a:lnTo>
                    <a:pt x="562" y="142"/>
                  </a:lnTo>
                  <a:lnTo>
                    <a:pt x="570" y="140"/>
                  </a:lnTo>
                  <a:lnTo>
                    <a:pt x="576" y="140"/>
                  </a:lnTo>
                  <a:lnTo>
                    <a:pt x="583" y="138"/>
                  </a:lnTo>
                  <a:lnTo>
                    <a:pt x="587" y="136"/>
                  </a:lnTo>
                  <a:lnTo>
                    <a:pt x="587" y="136"/>
                  </a:lnTo>
                  <a:lnTo>
                    <a:pt x="587" y="132"/>
                  </a:lnTo>
                  <a:lnTo>
                    <a:pt x="587" y="128"/>
                  </a:lnTo>
                  <a:lnTo>
                    <a:pt x="587" y="122"/>
                  </a:lnTo>
                  <a:lnTo>
                    <a:pt x="585" y="118"/>
                  </a:lnTo>
                  <a:lnTo>
                    <a:pt x="585" y="118"/>
                  </a:lnTo>
                  <a:lnTo>
                    <a:pt x="583" y="114"/>
                  </a:lnTo>
                  <a:lnTo>
                    <a:pt x="577" y="110"/>
                  </a:lnTo>
                  <a:lnTo>
                    <a:pt x="577" y="100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6" y="92"/>
                  </a:lnTo>
                  <a:lnTo>
                    <a:pt x="574" y="88"/>
                  </a:lnTo>
                  <a:lnTo>
                    <a:pt x="572" y="80"/>
                  </a:lnTo>
                  <a:lnTo>
                    <a:pt x="552" y="76"/>
                  </a:lnTo>
                  <a:lnTo>
                    <a:pt x="552" y="76"/>
                  </a:lnTo>
                  <a:lnTo>
                    <a:pt x="552" y="80"/>
                  </a:lnTo>
                  <a:lnTo>
                    <a:pt x="552" y="82"/>
                  </a:lnTo>
                  <a:lnTo>
                    <a:pt x="552" y="82"/>
                  </a:lnTo>
                  <a:lnTo>
                    <a:pt x="548" y="88"/>
                  </a:lnTo>
                  <a:lnTo>
                    <a:pt x="544" y="92"/>
                  </a:lnTo>
                  <a:lnTo>
                    <a:pt x="534" y="94"/>
                  </a:lnTo>
                  <a:lnTo>
                    <a:pt x="528" y="96"/>
                  </a:lnTo>
                  <a:lnTo>
                    <a:pt x="528" y="96"/>
                  </a:lnTo>
                  <a:lnTo>
                    <a:pt x="516" y="110"/>
                  </a:lnTo>
                  <a:lnTo>
                    <a:pt x="516" y="110"/>
                  </a:lnTo>
                  <a:lnTo>
                    <a:pt x="514" y="110"/>
                  </a:lnTo>
                  <a:lnTo>
                    <a:pt x="514" y="114"/>
                  </a:lnTo>
                  <a:lnTo>
                    <a:pt x="516" y="114"/>
                  </a:lnTo>
                  <a:lnTo>
                    <a:pt x="516" y="114"/>
                  </a:lnTo>
                  <a:lnTo>
                    <a:pt x="518" y="114"/>
                  </a:lnTo>
                  <a:lnTo>
                    <a:pt x="518" y="116"/>
                  </a:lnTo>
                  <a:lnTo>
                    <a:pt x="516" y="118"/>
                  </a:lnTo>
                  <a:lnTo>
                    <a:pt x="506" y="122"/>
                  </a:lnTo>
                  <a:lnTo>
                    <a:pt x="506" y="122"/>
                  </a:lnTo>
                  <a:lnTo>
                    <a:pt x="494" y="132"/>
                  </a:lnTo>
                  <a:lnTo>
                    <a:pt x="480" y="136"/>
                  </a:lnTo>
                  <a:lnTo>
                    <a:pt x="476" y="140"/>
                  </a:lnTo>
                  <a:lnTo>
                    <a:pt x="476" y="140"/>
                  </a:lnTo>
                  <a:lnTo>
                    <a:pt x="476" y="140"/>
                  </a:lnTo>
                  <a:lnTo>
                    <a:pt x="472" y="140"/>
                  </a:lnTo>
                  <a:lnTo>
                    <a:pt x="468" y="140"/>
                  </a:lnTo>
                  <a:lnTo>
                    <a:pt x="468" y="140"/>
                  </a:lnTo>
                  <a:lnTo>
                    <a:pt x="468" y="140"/>
                  </a:lnTo>
                  <a:lnTo>
                    <a:pt x="468" y="140"/>
                  </a:lnTo>
                  <a:lnTo>
                    <a:pt x="462" y="140"/>
                  </a:lnTo>
                  <a:lnTo>
                    <a:pt x="458" y="144"/>
                  </a:lnTo>
                  <a:lnTo>
                    <a:pt x="454" y="144"/>
                  </a:lnTo>
                  <a:lnTo>
                    <a:pt x="454" y="144"/>
                  </a:lnTo>
                  <a:lnTo>
                    <a:pt x="454" y="144"/>
                  </a:lnTo>
                  <a:lnTo>
                    <a:pt x="452" y="144"/>
                  </a:lnTo>
                  <a:lnTo>
                    <a:pt x="452" y="138"/>
                  </a:lnTo>
                  <a:lnTo>
                    <a:pt x="448" y="128"/>
                  </a:lnTo>
                  <a:lnTo>
                    <a:pt x="448" y="128"/>
                  </a:lnTo>
                  <a:lnTo>
                    <a:pt x="446" y="122"/>
                  </a:lnTo>
                  <a:lnTo>
                    <a:pt x="440" y="120"/>
                  </a:lnTo>
                  <a:lnTo>
                    <a:pt x="434" y="120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26" y="122"/>
                  </a:lnTo>
                  <a:lnTo>
                    <a:pt x="424" y="126"/>
                  </a:lnTo>
                  <a:lnTo>
                    <a:pt x="420" y="126"/>
                  </a:lnTo>
                  <a:lnTo>
                    <a:pt x="420" y="126"/>
                  </a:lnTo>
                  <a:lnTo>
                    <a:pt x="418" y="126"/>
                  </a:lnTo>
                  <a:lnTo>
                    <a:pt x="414" y="126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4" y="128"/>
                  </a:lnTo>
                  <a:lnTo>
                    <a:pt x="404" y="126"/>
                  </a:lnTo>
                  <a:lnTo>
                    <a:pt x="404" y="118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6" y="100"/>
                  </a:lnTo>
                  <a:lnTo>
                    <a:pt x="410" y="96"/>
                  </a:lnTo>
                  <a:lnTo>
                    <a:pt x="416" y="92"/>
                  </a:lnTo>
                  <a:lnTo>
                    <a:pt x="416" y="92"/>
                  </a:lnTo>
                  <a:lnTo>
                    <a:pt x="410" y="76"/>
                  </a:lnTo>
                  <a:lnTo>
                    <a:pt x="410" y="76"/>
                  </a:lnTo>
                  <a:lnTo>
                    <a:pt x="412" y="72"/>
                  </a:lnTo>
                  <a:lnTo>
                    <a:pt x="418" y="64"/>
                  </a:lnTo>
                  <a:lnTo>
                    <a:pt x="428" y="50"/>
                  </a:lnTo>
                  <a:lnTo>
                    <a:pt x="428" y="40"/>
                  </a:lnTo>
                  <a:lnTo>
                    <a:pt x="434" y="34"/>
                  </a:lnTo>
                  <a:lnTo>
                    <a:pt x="434" y="24"/>
                  </a:lnTo>
                  <a:lnTo>
                    <a:pt x="438" y="24"/>
                  </a:lnTo>
                  <a:lnTo>
                    <a:pt x="438" y="18"/>
                  </a:lnTo>
                  <a:lnTo>
                    <a:pt x="446" y="12"/>
                  </a:lnTo>
                  <a:lnTo>
                    <a:pt x="446" y="12"/>
                  </a:lnTo>
                  <a:lnTo>
                    <a:pt x="442" y="12"/>
                  </a:lnTo>
                  <a:lnTo>
                    <a:pt x="438" y="8"/>
                  </a:lnTo>
                  <a:lnTo>
                    <a:pt x="434" y="8"/>
                  </a:lnTo>
                  <a:lnTo>
                    <a:pt x="434" y="8"/>
                  </a:lnTo>
                  <a:lnTo>
                    <a:pt x="432" y="8"/>
                  </a:lnTo>
                  <a:lnTo>
                    <a:pt x="430" y="6"/>
                  </a:lnTo>
                  <a:lnTo>
                    <a:pt x="430" y="4"/>
                  </a:lnTo>
                  <a:lnTo>
                    <a:pt x="426" y="2"/>
                  </a:lnTo>
                  <a:lnTo>
                    <a:pt x="426" y="2"/>
                  </a:lnTo>
                  <a:lnTo>
                    <a:pt x="426" y="0"/>
                  </a:lnTo>
                  <a:lnTo>
                    <a:pt x="424" y="0"/>
                  </a:lnTo>
                  <a:lnTo>
                    <a:pt x="418" y="2"/>
                  </a:lnTo>
                  <a:lnTo>
                    <a:pt x="414" y="6"/>
                  </a:lnTo>
                  <a:lnTo>
                    <a:pt x="412" y="8"/>
                  </a:lnTo>
                  <a:lnTo>
                    <a:pt x="412" y="8"/>
                  </a:lnTo>
                  <a:lnTo>
                    <a:pt x="408" y="12"/>
                  </a:lnTo>
                  <a:lnTo>
                    <a:pt x="402" y="14"/>
                  </a:lnTo>
                  <a:lnTo>
                    <a:pt x="394" y="18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2" y="24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66" y="28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19" y="50"/>
                  </a:lnTo>
                  <a:lnTo>
                    <a:pt x="319" y="50"/>
                  </a:lnTo>
                  <a:lnTo>
                    <a:pt x="319" y="52"/>
                  </a:lnTo>
                  <a:lnTo>
                    <a:pt x="319" y="54"/>
                  </a:lnTo>
                  <a:lnTo>
                    <a:pt x="319" y="58"/>
                  </a:lnTo>
                  <a:lnTo>
                    <a:pt x="319" y="62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15" y="64"/>
                  </a:lnTo>
                  <a:lnTo>
                    <a:pt x="315" y="66"/>
                  </a:lnTo>
                  <a:lnTo>
                    <a:pt x="305" y="66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83" y="68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75" y="72"/>
                  </a:lnTo>
                  <a:lnTo>
                    <a:pt x="275" y="76"/>
                  </a:lnTo>
                  <a:lnTo>
                    <a:pt x="275" y="80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1" y="82"/>
                  </a:lnTo>
                  <a:lnTo>
                    <a:pt x="267" y="80"/>
                  </a:lnTo>
                  <a:lnTo>
                    <a:pt x="265" y="80"/>
                  </a:lnTo>
                  <a:lnTo>
                    <a:pt x="259" y="80"/>
                  </a:lnTo>
                  <a:lnTo>
                    <a:pt x="259" y="80"/>
                  </a:lnTo>
                  <a:lnTo>
                    <a:pt x="257" y="80"/>
                  </a:lnTo>
                  <a:lnTo>
                    <a:pt x="255" y="84"/>
                  </a:lnTo>
                  <a:lnTo>
                    <a:pt x="255" y="86"/>
                  </a:lnTo>
                  <a:lnTo>
                    <a:pt x="255" y="86"/>
                  </a:lnTo>
                  <a:lnTo>
                    <a:pt x="253" y="88"/>
                  </a:lnTo>
                  <a:lnTo>
                    <a:pt x="251" y="88"/>
                  </a:lnTo>
                  <a:lnTo>
                    <a:pt x="247" y="88"/>
                  </a:lnTo>
                  <a:lnTo>
                    <a:pt x="245" y="88"/>
                  </a:lnTo>
                  <a:lnTo>
                    <a:pt x="245" y="88"/>
                  </a:lnTo>
                  <a:lnTo>
                    <a:pt x="241" y="90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3" y="94"/>
                  </a:lnTo>
                  <a:lnTo>
                    <a:pt x="231" y="96"/>
                  </a:lnTo>
                  <a:lnTo>
                    <a:pt x="229" y="94"/>
                  </a:lnTo>
                  <a:lnTo>
                    <a:pt x="229" y="94"/>
                  </a:lnTo>
                  <a:lnTo>
                    <a:pt x="227" y="92"/>
                  </a:lnTo>
                  <a:lnTo>
                    <a:pt x="225" y="90"/>
                  </a:lnTo>
                  <a:lnTo>
                    <a:pt x="221" y="88"/>
                  </a:lnTo>
                  <a:lnTo>
                    <a:pt x="219" y="88"/>
                  </a:lnTo>
                  <a:lnTo>
                    <a:pt x="219" y="88"/>
                  </a:lnTo>
                  <a:lnTo>
                    <a:pt x="217" y="88"/>
                  </a:lnTo>
                  <a:lnTo>
                    <a:pt x="213" y="90"/>
                  </a:lnTo>
                  <a:lnTo>
                    <a:pt x="211" y="92"/>
                  </a:lnTo>
                  <a:lnTo>
                    <a:pt x="209" y="92"/>
                  </a:lnTo>
                  <a:lnTo>
                    <a:pt x="209" y="92"/>
                  </a:lnTo>
                  <a:lnTo>
                    <a:pt x="205" y="92"/>
                  </a:lnTo>
                  <a:lnTo>
                    <a:pt x="203" y="92"/>
                  </a:lnTo>
                  <a:lnTo>
                    <a:pt x="201" y="92"/>
                  </a:lnTo>
                  <a:lnTo>
                    <a:pt x="199" y="92"/>
                  </a:lnTo>
                  <a:lnTo>
                    <a:pt x="199" y="92"/>
                  </a:lnTo>
                  <a:lnTo>
                    <a:pt x="191" y="92"/>
                  </a:lnTo>
                  <a:lnTo>
                    <a:pt x="183" y="96"/>
                  </a:lnTo>
                  <a:lnTo>
                    <a:pt x="183" y="96"/>
                  </a:lnTo>
                  <a:lnTo>
                    <a:pt x="177" y="96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61" y="92"/>
                  </a:lnTo>
                  <a:lnTo>
                    <a:pt x="157" y="88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1" y="80"/>
                  </a:lnTo>
                  <a:lnTo>
                    <a:pt x="136" y="80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2" y="84"/>
                  </a:lnTo>
                  <a:lnTo>
                    <a:pt x="116" y="84"/>
                  </a:lnTo>
                  <a:lnTo>
                    <a:pt x="112" y="84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4" y="80"/>
                  </a:lnTo>
                  <a:lnTo>
                    <a:pt x="104" y="82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76" y="80"/>
                  </a:lnTo>
                  <a:lnTo>
                    <a:pt x="72" y="82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2" y="84"/>
                  </a:lnTo>
                  <a:lnTo>
                    <a:pt x="60" y="82"/>
                  </a:lnTo>
                  <a:lnTo>
                    <a:pt x="54" y="76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4"/>
                  </a:lnTo>
                  <a:lnTo>
                    <a:pt x="26" y="76"/>
                  </a:lnTo>
                  <a:lnTo>
                    <a:pt x="20" y="80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6" y="88"/>
                  </a:lnTo>
                  <a:lnTo>
                    <a:pt x="0" y="92"/>
                  </a:lnTo>
                  <a:lnTo>
                    <a:pt x="4" y="106"/>
                  </a:lnTo>
                  <a:lnTo>
                    <a:pt x="32" y="120"/>
                  </a:lnTo>
                  <a:lnTo>
                    <a:pt x="26" y="136"/>
                  </a:lnTo>
                  <a:lnTo>
                    <a:pt x="32" y="144"/>
                  </a:lnTo>
                  <a:lnTo>
                    <a:pt x="60" y="130"/>
                  </a:lnTo>
                  <a:lnTo>
                    <a:pt x="82" y="157"/>
                  </a:lnTo>
                  <a:lnTo>
                    <a:pt x="94" y="150"/>
                  </a:lnTo>
                  <a:lnTo>
                    <a:pt x="104" y="167"/>
                  </a:lnTo>
                  <a:lnTo>
                    <a:pt x="112" y="193"/>
                  </a:lnTo>
                  <a:lnTo>
                    <a:pt x="118" y="209"/>
                  </a:lnTo>
                  <a:lnTo>
                    <a:pt x="110" y="211"/>
                  </a:lnTo>
                  <a:lnTo>
                    <a:pt x="112" y="221"/>
                  </a:lnTo>
                  <a:lnTo>
                    <a:pt x="112" y="233"/>
                  </a:lnTo>
                  <a:lnTo>
                    <a:pt x="126" y="243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57" y="253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87" y="243"/>
                  </a:lnTo>
                  <a:lnTo>
                    <a:pt x="197" y="243"/>
                  </a:lnTo>
                  <a:lnTo>
                    <a:pt x="213" y="243"/>
                  </a:lnTo>
                  <a:lnTo>
                    <a:pt x="213" y="243"/>
                  </a:lnTo>
                  <a:lnTo>
                    <a:pt x="221" y="243"/>
                  </a:lnTo>
                  <a:lnTo>
                    <a:pt x="229" y="243"/>
                  </a:lnTo>
                  <a:lnTo>
                    <a:pt x="237" y="245"/>
                  </a:lnTo>
                  <a:lnTo>
                    <a:pt x="243" y="245"/>
                  </a:lnTo>
                  <a:lnTo>
                    <a:pt x="243" y="245"/>
                  </a:lnTo>
                  <a:lnTo>
                    <a:pt x="253" y="243"/>
                  </a:lnTo>
                  <a:lnTo>
                    <a:pt x="259" y="241"/>
                  </a:lnTo>
                  <a:lnTo>
                    <a:pt x="267" y="241"/>
                  </a:lnTo>
                  <a:lnTo>
                    <a:pt x="267" y="241"/>
                  </a:lnTo>
                  <a:lnTo>
                    <a:pt x="279" y="245"/>
                  </a:lnTo>
                  <a:lnTo>
                    <a:pt x="287" y="247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303" y="267"/>
                  </a:lnTo>
                  <a:lnTo>
                    <a:pt x="319" y="277"/>
                  </a:lnTo>
                  <a:lnTo>
                    <a:pt x="319" y="277"/>
                  </a:lnTo>
                  <a:lnTo>
                    <a:pt x="337" y="295"/>
                  </a:lnTo>
                  <a:lnTo>
                    <a:pt x="349" y="317"/>
                  </a:lnTo>
                  <a:lnTo>
                    <a:pt x="349" y="317"/>
                  </a:lnTo>
                  <a:lnTo>
                    <a:pt x="364" y="331"/>
                  </a:lnTo>
                  <a:lnTo>
                    <a:pt x="378" y="343"/>
                  </a:lnTo>
                  <a:lnTo>
                    <a:pt x="378" y="343"/>
                  </a:lnTo>
                  <a:lnTo>
                    <a:pt x="384" y="355"/>
                  </a:lnTo>
                  <a:lnTo>
                    <a:pt x="386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3"/>
                  </a:lnTo>
                  <a:lnTo>
                    <a:pt x="394" y="363"/>
                  </a:lnTo>
                  <a:lnTo>
                    <a:pt x="396" y="365"/>
                  </a:lnTo>
                  <a:lnTo>
                    <a:pt x="400" y="365"/>
                  </a:lnTo>
                  <a:lnTo>
                    <a:pt x="402" y="369"/>
                  </a:lnTo>
                  <a:lnTo>
                    <a:pt x="402" y="369"/>
                  </a:lnTo>
                  <a:lnTo>
                    <a:pt x="406" y="383"/>
                  </a:lnTo>
                  <a:lnTo>
                    <a:pt x="408" y="386"/>
                  </a:lnTo>
                  <a:lnTo>
                    <a:pt x="412" y="390"/>
                  </a:lnTo>
                  <a:lnTo>
                    <a:pt x="412" y="390"/>
                  </a:lnTo>
                  <a:lnTo>
                    <a:pt x="426" y="390"/>
                  </a:lnTo>
                  <a:lnTo>
                    <a:pt x="434" y="390"/>
                  </a:lnTo>
                  <a:lnTo>
                    <a:pt x="440" y="390"/>
                  </a:lnTo>
                  <a:lnTo>
                    <a:pt x="440" y="390"/>
                  </a:lnTo>
                  <a:lnTo>
                    <a:pt x="442" y="388"/>
                  </a:lnTo>
                  <a:lnTo>
                    <a:pt x="442" y="386"/>
                  </a:lnTo>
                  <a:lnTo>
                    <a:pt x="442" y="385"/>
                  </a:lnTo>
                  <a:lnTo>
                    <a:pt x="442" y="383"/>
                  </a:lnTo>
                  <a:lnTo>
                    <a:pt x="446" y="383"/>
                  </a:lnTo>
                  <a:lnTo>
                    <a:pt x="458" y="383"/>
                  </a:lnTo>
                  <a:lnTo>
                    <a:pt x="458" y="383"/>
                  </a:lnTo>
                  <a:lnTo>
                    <a:pt x="476" y="383"/>
                  </a:lnTo>
                  <a:lnTo>
                    <a:pt x="480" y="383"/>
                  </a:lnTo>
                  <a:lnTo>
                    <a:pt x="484" y="383"/>
                  </a:lnTo>
                  <a:lnTo>
                    <a:pt x="484" y="383"/>
                  </a:lnTo>
                  <a:lnTo>
                    <a:pt x="488" y="381"/>
                  </a:lnTo>
                  <a:lnTo>
                    <a:pt x="498" y="381"/>
                  </a:lnTo>
                  <a:lnTo>
                    <a:pt x="508" y="383"/>
                  </a:lnTo>
                  <a:lnTo>
                    <a:pt x="508" y="383"/>
                  </a:lnTo>
                  <a:lnTo>
                    <a:pt x="516" y="385"/>
                  </a:lnTo>
                  <a:lnTo>
                    <a:pt x="522" y="388"/>
                  </a:lnTo>
                  <a:lnTo>
                    <a:pt x="528" y="390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4" y="392"/>
                  </a:lnTo>
                  <a:lnTo>
                    <a:pt x="542" y="390"/>
                  </a:lnTo>
                  <a:lnTo>
                    <a:pt x="548" y="390"/>
                  </a:lnTo>
                  <a:lnTo>
                    <a:pt x="552" y="388"/>
                  </a:lnTo>
                  <a:lnTo>
                    <a:pt x="554" y="386"/>
                  </a:lnTo>
                  <a:lnTo>
                    <a:pt x="554" y="386"/>
                  </a:lnTo>
                  <a:lnTo>
                    <a:pt x="566" y="371"/>
                  </a:lnTo>
                  <a:lnTo>
                    <a:pt x="566" y="371"/>
                  </a:lnTo>
                  <a:lnTo>
                    <a:pt x="566" y="369"/>
                  </a:lnTo>
                  <a:lnTo>
                    <a:pt x="566" y="365"/>
                  </a:lnTo>
                  <a:lnTo>
                    <a:pt x="566" y="361"/>
                  </a:lnTo>
                  <a:lnTo>
                    <a:pt x="566" y="361"/>
                  </a:lnTo>
                  <a:lnTo>
                    <a:pt x="566" y="361"/>
                  </a:lnTo>
                  <a:lnTo>
                    <a:pt x="566" y="361"/>
                  </a:lnTo>
                  <a:lnTo>
                    <a:pt x="566" y="3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439" y="3191"/>
              <a:ext cx="40" cy="40"/>
            </a:xfrm>
            <a:custGeom>
              <a:avLst/>
              <a:gdLst>
                <a:gd name="T0" fmla="*/ 0 w 40"/>
                <a:gd name="T1" fmla="*/ 8 h 40"/>
                <a:gd name="T2" fmla="*/ 0 w 40"/>
                <a:gd name="T3" fmla="*/ 8 h 40"/>
                <a:gd name="T4" fmla="*/ 4 w 40"/>
                <a:gd name="T5" fmla="*/ 12 h 40"/>
                <a:gd name="T6" fmla="*/ 6 w 40"/>
                <a:gd name="T7" fmla="*/ 18 h 40"/>
                <a:gd name="T8" fmla="*/ 6 w 40"/>
                <a:gd name="T9" fmla="*/ 18 h 40"/>
                <a:gd name="T10" fmla="*/ 6 w 40"/>
                <a:gd name="T11" fmla="*/ 18 h 40"/>
                <a:gd name="T12" fmla="*/ 10 w 40"/>
                <a:gd name="T13" fmla="*/ 20 h 40"/>
                <a:gd name="T14" fmla="*/ 12 w 40"/>
                <a:gd name="T15" fmla="*/ 20 h 40"/>
                <a:gd name="T16" fmla="*/ 14 w 40"/>
                <a:gd name="T17" fmla="*/ 24 h 40"/>
                <a:gd name="T18" fmla="*/ 14 w 40"/>
                <a:gd name="T19" fmla="*/ 24 h 40"/>
                <a:gd name="T20" fmla="*/ 14 w 40"/>
                <a:gd name="T21" fmla="*/ 28 h 40"/>
                <a:gd name="T22" fmla="*/ 20 w 40"/>
                <a:gd name="T23" fmla="*/ 32 h 40"/>
                <a:gd name="T24" fmla="*/ 24 w 40"/>
                <a:gd name="T25" fmla="*/ 36 h 40"/>
                <a:gd name="T26" fmla="*/ 28 w 40"/>
                <a:gd name="T27" fmla="*/ 40 h 40"/>
                <a:gd name="T28" fmla="*/ 28 w 40"/>
                <a:gd name="T29" fmla="*/ 40 h 40"/>
                <a:gd name="T30" fmla="*/ 32 w 40"/>
                <a:gd name="T31" fmla="*/ 40 h 40"/>
                <a:gd name="T32" fmla="*/ 32 w 40"/>
                <a:gd name="T33" fmla="*/ 36 h 40"/>
                <a:gd name="T34" fmla="*/ 36 w 40"/>
                <a:gd name="T35" fmla="*/ 28 h 40"/>
                <a:gd name="T36" fmla="*/ 36 w 40"/>
                <a:gd name="T37" fmla="*/ 28 h 40"/>
                <a:gd name="T38" fmla="*/ 40 w 40"/>
                <a:gd name="T39" fmla="*/ 20 h 40"/>
                <a:gd name="T40" fmla="*/ 36 w 40"/>
                <a:gd name="T41" fmla="*/ 12 h 40"/>
                <a:gd name="T42" fmla="*/ 36 w 40"/>
                <a:gd name="T43" fmla="*/ 12 h 40"/>
                <a:gd name="T44" fmla="*/ 36 w 40"/>
                <a:gd name="T45" fmla="*/ 0 h 40"/>
                <a:gd name="T46" fmla="*/ 36 w 40"/>
                <a:gd name="T47" fmla="*/ 0 h 40"/>
                <a:gd name="T48" fmla="*/ 30 w 40"/>
                <a:gd name="T49" fmla="*/ 2 h 40"/>
                <a:gd name="T50" fmla="*/ 22 w 40"/>
                <a:gd name="T51" fmla="*/ 2 h 40"/>
                <a:gd name="T52" fmla="*/ 22 w 40"/>
                <a:gd name="T53" fmla="*/ 2 h 40"/>
                <a:gd name="T54" fmla="*/ 10 w 40"/>
                <a:gd name="T55" fmla="*/ 2 h 40"/>
                <a:gd name="T56" fmla="*/ 2 w 40"/>
                <a:gd name="T57" fmla="*/ 2 h 40"/>
                <a:gd name="T58" fmla="*/ 2 w 40"/>
                <a:gd name="T59" fmla="*/ 2 h 40"/>
                <a:gd name="T60" fmla="*/ 2 w 40"/>
                <a:gd name="T61" fmla="*/ 6 h 40"/>
                <a:gd name="T62" fmla="*/ 0 w 40"/>
                <a:gd name="T63" fmla="*/ 8 h 40"/>
                <a:gd name="T64" fmla="*/ 0 w 40"/>
                <a:gd name="T65" fmla="*/ 8 h 40"/>
                <a:gd name="T66" fmla="*/ 0 w 40"/>
                <a:gd name="T67" fmla="*/ 8 h 40"/>
                <a:gd name="T68" fmla="*/ 0 w 40"/>
                <a:gd name="T69" fmla="*/ 8 h 40"/>
                <a:gd name="T70" fmla="*/ 0 w 40"/>
                <a:gd name="T7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" h="40">
                  <a:moveTo>
                    <a:pt x="0" y="8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20" y="32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2" y="40"/>
                  </a:lnTo>
                  <a:lnTo>
                    <a:pt x="32" y="36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40" y="2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3392" y="2673"/>
              <a:ext cx="476" cy="586"/>
            </a:xfrm>
            <a:custGeom>
              <a:avLst/>
              <a:gdLst>
                <a:gd name="T0" fmla="*/ 438 w 476"/>
                <a:gd name="T1" fmla="*/ 126 h 586"/>
                <a:gd name="T2" fmla="*/ 344 w 476"/>
                <a:gd name="T3" fmla="*/ 68 h 586"/>
                <a:gd name="T4" fmla="*/ 324 w 476"/>
                <a:gd name="T5" fmla="*/ 44 h 586"/>
                <a:gd name="T6" fmla="*/ 282 w 476"/>
                <a:gd name="T7" fmla="*/ 4 h 586"/>
                <a:gd name="T8" fmla="*/ 253 w 476"/>
                <a:gd name="T9" fmla="*/ 10 h 586"/>
                <a:gd name="T10" fmla="*/ 253 w 476"/>
                <a:gd name="T11" fmla="*/ 18 h 586"/>
                <a:gd name="T12" fmla="*/ 253 w 476"/>
                <a:gd name="T13" fmla="*/ 36 h 586"/>
                <a:gd name="T14" fmla="*/ 253 w 476"/>
                <a:gd name="T15" fmla="*/ 52 h 586"/>
                <a:gd name="T16" fmla="*/ 272 w 476"/>
                <a:gd name="T17" fmla="*/ 64 h 586"/>
                <a:gd name="T18" fmla="*/ 272 w 476"/>
                <a:gd name="T19" fmla="*/ 82 h 586"/>
                <a:gd name="T20" fmla="*/ 266 w 476"/>
                <a:gd name="T21" fmla="*/ 90 h 586"/>
                <a:gd name="T22" fmla="*/ 249 w 476"/>
                <a:gd name="T23" fmla="*/ 104 h 586"/>
                <a:gd name="T24" fmla="*/ 219 w 476"/>
                <a:gd name="T25" fmla="*/ 98 h 586"/>
                <a:gd name="T26" fmla="*/ 213 w 476"/>
                <a:gd name="T27" fmla="*/ 114 h 586"/>
                <a:gd name="T28" fmla="*/ 223 w 476"/>
                <a:gd name="T29" fmla="*/ 129 h 586"/>
                <a:gd name="T30" fmla="*/ 243 w 476"/>
                <a:gd name="T31" fmla="*/ 187 h 586"/>
                <a:gd name="T32" fmla="*/ 276 w 476"/>
                <a:gd name="T33" fmla="*/ 199 h 586"/>
                <a:gd name="T34" fmla="*/ 272 w 476"/>
                <a:gd name="T35" fmla="*/ 231 h 586"/>
                <a:gd name="T36" fmla="*/ 243 w 476"/>
                <a:gd name="T37" fmla="*/ 249 h 586"/>
                <a:gd name="T38" fmla="*/ 211 w 476"/>
                <a:gd name="T39" fmla="*/ 291 h 586"/>
                <a:gd name="T40" fmla="*/ 199 w 476"/>
                <a:gd name="T41" fmla="*/ 319 h 586"/>
                <a:gd name="T42" fmla="*/ 215 w 476"/>
                <a:gd name="T43" fmla="*/ 343 h 586"/>
                <a:gd name="T44" fmla="*/ 203 w 476"/>
                <a:gd name="T45" fmla="*/ 364 h 586"/>
                <a:gd name="T46" fmla="*/ 183 w 476"/>
                <a:gd name="T47" fmla="*/ 376 h 586"/>
                <a:gd name="T48" fmla="*/ 161 w 476"/>
                <a:gd name="T49" fmla="*/ 388 h 586"/>
                <a:gd name="T50" fmla="*/ 145 w 476"/>
                <a:gd name="T51" fmla="*/ 390 h 586"/>
                <a:gd name="T52" fmla="*/ 129 w 476"/>
                <a:gd name="T53" fmla="*/ 416 h 586"/>
                <a:gd name="T54" fmla="*/ 105 w 476"/>
                <a:gd name="T55" fmla="*/ 444 h 586"/>
                <a:gd name="T56" fmla="*/ 83 w 476"/>
                <a:gd name="T57" fmla="*/ 444 h 586"/>
                <a:gd name="T58" fmla="*/ 51 w 476"/>
                <a:gd name="T59" fmla="*/ 460 h 586"/>
                <a:gd name="T60" fmla="*/ 30 w 476"/>
                <a:gd name="T61" fmla="*/ 456 h 586"/>
                <a:gd name="T62" fmla="*/ 20 w 476"/>
                <a:gd name="T63" fmla="*/ 474 h 586"/>
                <a:gd name="T64" fmla="*/ 22 w 476"/>
                <a:gd name="T65" fmla="*/ 482 h 586"/>
                <a:gd name="T66" fmla="*/ 14 w 476"/>
                <a:gd name="T67" fmla="*/ 504 h 586"/>
                <a:gd name="T68" fmla="*/ 34 w 476"/>
                <a:gd name="T69" fmla="*/ 516 h 586"/>
                <a:gd name="T70" fmla="*/ 10 w 476"/>
                <a:gd name="T71" fmla="*/ 526 h 586"/>
                <a:gd name="T72" fmla="*/ 2 w 476"/>
                <a:gd name="T73" fmla="*/ 546 h 586"/>
                <a:gd name="T74" fmla="*/ 10 w 476"/>
                <a:gd name="T75" fmla="*/ 558 h 586"/>
                <a:gd name="T76" fmla="*/ 34 w 476"/>
                <a:gd name="T77" fmla="*/ 578 h 586"/>
                <a:gd name="T78" fmla="*/ 69 w 476"/>
                <a:gd name="T79" fmla="*/ 582 h 586"/>
                <a:gd name="T80" fmla="*/ 121 w 476"/>
                <a:gd name="T81" fmla="*/ 582 h 586"/>
                <a:gd name="T82" fmla="*/ 173 w 476"/>
                <a:gd name="T83" fmla="*/ 558 h 586"/>
                <a:gd name="T84" fmla="*/ 205 w 476"/>
                <a:gd name="T85" fmla="*/ 542 h 586"/>
                <a:gd name="T86" fmla="*/ 255 w 476"/>
                <a:gd name="T87" fmla="*/ 494 h 586"/>
                <a:gd name="T88" fmla="*/ 294 w 476"/>
                <a:gd name="T89" fmla="*/ 502 h 586"/>
                <a:gd name="T90" fmla="*/ 322 w 476"/>
                <a:gd name="T91" fmla="*/ 490 h 586"/>
                <a:gd name="T92" fmla="*/ 366 w 476"/>
                <a:gd name="T93" fmla="*/ 502 h 586"/>
                <a:gd name="T94" fmla="*/ 410 w 476"/>
                <a:gd name="T95" fmla="*/ 486 h 586"/>
                <a:gd name="T96" fmla="*/ 440 w 476"/>
                <a:gd name="T97" fmla="*/ 452 h 586"/>
                <a:gd name="T98" fmla="*/ 432 w 476"/>
                <a:gd name="T99" fmla="*/ 446 h 586"/>
                <a:gd name="T100" fmla="*/ 440 w 476"/>
                <a:gd name="T101" fmla="*/ 392 h 586"/>
                <a:gd name="T102" fmla="*/ 458 w 476"/>
                <a:gd name="T103" fmla="*/ 337 h 586"/>
                <a:gd name="T104" fmla="*/ 452 w 476"/>
                <a:gd name="T105" fmla="*/ 317 h 586"/>
                <a:gd name="T106" fmla="*/ 434 w 476"/>
                <a:gd name="T107" fmla="*/ 303 h 586"/>
                <a:gd name="T108" fmla="*/ 428 w 476"/>
                <a:gd name="T109" fmla="*/ 295 h 586"/>
                <a:gd name="T110" fmla="*/ 456 w 476"/>
                <a:gd name="T111" fmla="*/ 255 h 586"/>
                <a:gd name="T112" fmla="*/ 456 w 476"/>
                <a:gd name="T113" fmla="*/ 209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6" h="586">
                  <a:moveTo>
                    <a:pt x="456" y="209"/>
                  </a:moveTo>
                  <a:lnTo>
                    <a:pt x="456" y="197"/>
                  </a:lnTo>
                  <a:lnTo>
                    <a:pt x="454" y="187"/>
                  </a:lnTo>
                  <a:lnTo>
                    <a:pt x="462" y="185"/>
                  </a:lnTo>
                  <a:lnTo>
                    <a:pt x="456" y="169"/>
                  </a:lnTo>
                  <a:lnTo>
                    <a:pt x="448" y="143"/>
                  </a:lnTo>
                  <a:lnTo>
                    <a:pt x="438" y="126"/>
                  </a:lnTo>
                  <a:lnTo>
                    <a:pt x="426" y="133"/>
                  </a:lnTo>
                  <a:lnTo>
                    <a:pt x="404" y="106"/>
                  </a:lnTo>
                  <a:lnTo>
                    <a:pt x="376" y="120"/>
                  </a:lnTo>
                  <a:lnTo>
                    <a:pt x="370" y="112"/>
                  </a:lnTo>
                  <a:lnTo>
                    <a:pt x="376" y="96"/>
                  </a:lnTo>
                  <a:lnTo>
                    <a:pt x="348" y="82"/>
                  </a:lnTo>
                  <a:lnTo>
                    <a:pt x="344" y="68"/>
                  </a:lnTo>
                  <a:lnTo>
                    <a:pt x="344" y="68"/>
                  </a:lnTo>
                  <a:lnTo>
                    <a:pt x="344" y="68"/>
                  </a:lnTo>
                  <a:lnTo>
                    <a:pt x="344" y="68"/>
                  </a:lnTo>
                  <a:lnTo>
                    <a:pt x="334" y="60"/>
                  </a:lnTo>
                  <a:lnTo>
                    <a:pt x="334" y="60"/>
                  </a:lnTo>
                  <a:lnTo>
                    <a:pt x="328" y="56"/>
                  </a:lnTo>
                  <a:lnTo>
                    <a:pt x="324" y="44"/>
                  </a:lnTo>
                  <a:lnTo>
                    <a:pt x="302" y="40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2" y="4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2" y="4"/>
                  </a:lnTo>
                  <a:lnTo>
                    <a:pt x="276" y="4"/>
                  </a:lnTo>
                  <a:lnTo>
                    <a:pt x="270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0" y="0"/>
                  </a:lnTo>
                  <a:lnTo>
                    <a:pt x="257" y="2"/>
                  </a:lnTo>
                  <a:lnTo>
                    <a:pt x="253" y="10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51" y="12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55" y="18"/>
                  </a:lnTo>
                  <a:lnTo>
                    <a:pt x="253" y="18"/>
                  </a:lnTo>
                  <a:lnTo>
                    <a:pt x="251" y="18"/>
                  </a:lnTo>
                  <a:lnTo>
                    <a:pt x="251" y="18"/>
                  </a:lnTo>
                  <a:lnTo>
                    <a:pt x="251" y="22"/>
                  </a:lnTo>
                  <a:lnTo>
                    <a:pt x="253" y="26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3" y="36"/>
                  </a:lnTo>
                  <a:lnTo>
                    <a:pt x="253" y="38"/>
                  </a:lnTo>
                  <a:lnTo>
                    <a:pt x="249" y="40"/>
                  </a:lnTo>
                  <a:lnTo>
                    <a:pt x="249" y="40"/>
                  </a:lnTo>
                  <a:lnTo>
                    <a:pt x="249" y="44"/>
                  </a:lnTo>
                  <a:lnTo>
                    <a:pt x="249" y="48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64" y="68"/>
                  </a:lnTo>
                  <a:lnTo>
                    <a:pt x="264" y="68"/>
                  </a:lnTo>
                  <a:lnTo>
                    <a:pt x="268" y="64"/>
                  </a:lnTo>
                  <a:lnTo>
                    <a:pt x="270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8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72" y="76"/>
                  </a:lnTo>
                  <a:lnTo>
                    <a:pt x="272" y="82"/>
                  </a:lnTo>
                  <a:lnTo>
                    <a:pt x="272" y="82"/>
                  </a:lnTo>
                  <a:lnTo>
                    <a:pt x="274" y="84"/>
                  </a:lnTo>
                  <a:lnTo>
                    <a:pt x="274" y="86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6" y="90"/>
                  </a:lnTo>
                  <a:lnTo>
                    <a:pt x="266" y="90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57" y="98"/>
                  </a:lnTo>
                  <a:lnTo>
                    <a:pt x="255" y="102"/>
                  </a:lnTo>
                  <a:lnTo>
                    <a:pt x="249" y="104"/>
                  </a:lnTo>
                  <a:lnTo>
                    <a:pt x="249" y="104"/>
                  </a:lnTo>
                  <a:lnTo>
                    <a:pt x="237" y="104"/>
                  </a:lnTo>
                  <a:lnTo>
                    <a:pt x="231" y="106"/>
                  </a:lnTo>
                  <a:lnTo>
                    <a:pt x="231" y="106"/>
                  </a:lnTo>
                  <a:lnTo>
                    <a:pt x="225" y="102"/>
                  </a:lnTo>
                  <a:lnTo>
                    <a:pt x="221" y="98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215" y="98"/>
                  </a:lnTo>
                  <a:lnTo>
                    <a:pt x="215" y="98"/>
                  </a:lnTo>
                  <a:lnTo>
                    <a:pt x="213" y="104"/>
                  </a:lnTo>
                  <a:lnTo>
                    <a:pt x="213" y="106"/>
                  </a:lnTo>
                  <a:lnTo>
                    <a:pt x="213" y="110"/>
                  </a:lnTo>
                  <a:lnTo>
                    <a:pt x="213" y="110"/>
                  </a:lnTo>
                  <a:lnTo>
                    <a:pt x="213" y="114"/>
                  </a:lnTo>
                  <a:lnTo>
                    <a:pt x="211" y="116"/>
                  </a:lnTo>
                  <a:lnTo>
                    <a:pt x="209" y="120"/>
                  </a:lnTo>
                  <a:lnTo>
                    <a:pt x="209" y="120"/>
                  </a:lnTo>
                  <a:lnTo>
                    <a:pt x="209" y="120"/>
                  </a:lnTo>
                  <a:lnTo>
                    <a:pt x="211" y="120"/>
                  </a:lnTo>
                  <a:lnTo>
                    <a:pt x="215" y="126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29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33" y="169"/>
                  </a:lnTo>
                  <a:lnTo>
                    <a:pt x="243" y="187"/>
                  </a:lnTo>
                  <a:lnTo>
                    <a:pt x="243" y="187"/>
                  </a:lnTo>
                  <a:lnTo>
                    <a:pt x="255" y="187"/>
                  </a:lnTo>
                  <a:lnTo>
                    <a:pt x="255" y="187"/>
                  </a:lnTo>
                  <a:lnTo>
                    <a:pt x="257" y="187"/>
                  </a:lnTo>
                  <a:lnTo>
                    <a:pt x="260" y="187"/>
                  </a:lnTo>
                  <a:lnTo>
                    <a:pt x="272" y="195"/>
                  </a:lnTo>
                  <a:lnTo>
                    <a:pt x="272" y="195"/>
                  </a:lnTo>
                  <a:lnTo>
                    <a:pt x="276" y="199"/>
                  </a:lnTo>
                  <a:lnTo>
                    <a:pt x="278" y="203"/>
                  </a:lnTo>
                  <a:lnTo>
                    <a:pt x="280" y="217"/>
                  </a:lnTo>
                  <a:lnTo>
                    <a:pt x="280" y="217"/>
                  </a:lnTo>
                  <a:lnTo>
                    <a:pt x="280" y="221"/>
                  </a:lnTo>
                  <a:lnTo>
                    <a:pt x="280" y="225"/>
                  </a:lnTo>
                  <a:lnTo>
                    <a:pt x="276" y="229"/>
                  </a:lnTo>
                  <a:lnTo>
                    <a:pt x="272" y="231"/>
                  </a:lnTo>
                  <a:lnTo>
                    <a:pt x="272" y="231"/>
                  </a:lnTo>
                  <a:lnTo>
                    <a:pt x="268" y="235"/>
                  </a:lnTo>
                  <a:lnTo>
                    <a:pt x="264" y="239"/>
                  </a:lnTo>
                  <a:lnTo>
                    <a:pt x="251" y="241"/>
                  </a:lnTo>
                  <a:lnTo>
                    <a:pt x="251" y="241"/>
                  </a:lnTo>
                  <a:lnTo>
                    <a:pt x="247" y="245"/>
                  </a:lnTo>
                  <a:lnTo>
                    <a:pt x="243" y="249"/>
                  </a:lnTo>
                  <a:lnTo>
                    <a:pt x="235" y="255"/>
                  </a:lnTo>
                  <a:lnTo>
                    <a:pt x="231" y="265"/>
                  </a:lnTo>
                  <a:lnTo>
                    <a:pt x="231" y="265"/>
                  </a:lnTo>
                  <a:lnTo>
                    <a:pt x="227" y="271"/>
                  </a:lnTo>
                  <a:lnTo>
                    <a:pt x="223" y="277"/>
                  </a:lnTo>
                  <a:lnTo>
                    <a:pt x="211" y="291"/>
                  </a:lnTo>
                  <a:lnTo>
                    <a:pt x="211" y="291"/>
                  </a:lnTo>
                  <a:lnTo>
                    <a:pt x="199" y="297"/>
                  </a:lnTo>
                  <a:lnTo>
                    <a:pt x="193" y="301"/>
                  </a:lnTo>
                  <a:lnTo>
                    <a:pt x="193" y="303"/>
                  </a:lnTo>
                  <a:lnTo>
                    <a:pt x="193" y="303"/>
                  </a:lnTo>
                  <a:lnTo>
                    <a:pt x="193" y="313"/>
                  </a:lnTo>
                  <a:lnTo>
                    <a:pt x="199" y="319"/>
                  </a:lnTo>
                  <a:lnTo>
                    <a:pt x="199" y="319"/>
                  </a:lnTo>
                  <a:lnTo>
                    <a:pt x="201" y="323"/>
                  </a:lnTo>
                  <a:lnTo>
                    <a:pt x="205" y="325"/>
                  </a:lnTo>
                  <a:lnTo>
                    <a:pt x="211" y="331"/>
                  </a:lnTo>
                  <a:lnTo>
                    <a:pt x="211" y="331"/>
                  </a:lnTo>
                  <a:lnTo>
                    <a:pt x="213" y="333"/>
                  </a:lnTo>
                  <a:lnTo>
                    <a:pt x="215" y="335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3" y="355"/>
                  </a:lnTo>
                  <a:lnTo>
                    <a:pt x="213" y="359"/>
                  </a:lnTo>
                  <a:lnTo>
                    <a:pt x="211" y="361"/>
                  </a:lnTo>
                  <a:lnTo>
                    <a:pt x="211" y="361"/>
                  </a:lnTo>
                  <a:lnTo>
                    <a:pt x="207" y="362"/>
                  </a:lnTo>
                  <a:lnTo>
                    <a:pt x="203" y="364"/>
                  </a:lnTo>
                  <a:lnTo>
                    <a:pt x="199" y="366"/>
                  </a:lnTo>
                  <a:lnTo>
                    <a:pt x="197" y="370"/>
                  </a:lnTo>
                  <a:lnTo>
                    <a:pt x="197" y="370"/>
                  </a:lnTo>
                  <a:lnTo>
                    <a:pt x="193" y="370"/>
                  </a:lnTo>
                  <a:lnTo>
                    <a:pt x="191" y="372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181" y="376"/>
                  </a:lnTo>
                  <a:lnTo>
                    <a:pt x="179" y="380"/>
                  </a:lnTo>
                  <a:lnTo>
                    <a:pt x="175" y="382"/>
                  </a:lnTo>
                  <a:lnTo>
                    <a:pt x="173" y="384"/>
                  </a:lnTo>
                  <a:lnTo>
                    <a:pt x="173" y="384"/>
                  </a:lnTo>
                  <a:lnTo>
                    <a:pt x="165" y="386"/>
                  </a:lnTo>
                  <a:lnTo>
                    <a:pt x="161" y="388"/>
                  </a:lnTo>
                  <a:lnTo>
                    <a:pt x="159" y="390"/>
                  </a:lnTo>
                  <a:lnTo>
                    <a:pt x="159" y="390"/>
                  </a:lnTo>
                  <a:lnTo>
                    <a:pt x="155" y="392"/>
                  </a:lnTo>
                  <a:lnTo>
                    <a:pt x="153" y="392"/>
                  </a:lnTo>
                  <a:lnTo>
                    <a:pt x="147" y="390"/>
                  </a:lnTo>
                  <a:lnTo>
                    <a:pt x="147" y="390"/>
                  </a:lnTo>
                  <a:lnTo>
                    <a:pt x="145" y="390"/>
                  </a:lnTo>
                  <a:lnTo>
                    <a:pt x="141" y="394"/>
                  </a:lnTo>
                  <a:lnTo>
                    <a:pt x="139" y="400"/>
                  </a:lnTo>
                  <a:lnTo>
                    <a:pt x="137" y="404"/>
                  </a:lnTo>
                  <a:lnTo>
                    <a:pt x="137" y="404"/>
                  </a:lnTo>
                  <a:lnTo>
                    <a:pt x="137" y="406"/>
                  </a:lnTo>
                  <a:lnTo>
                    <a:pt x="133" y="412"/>
                  </a:lnTo>
                  <a:lnTo>
                    <a:pt x="129" y="416"/>
                  </a:lnTo>
                  <a:lnTo>
                    <a:pt x="129" y="416"/>
                  </a:lnTo>
                  <a:lnTo>
                    <a:pt x="119" y="424"/>
                  </a:lnTo>
                  <a:lnTo>
                    <a:pt x="107" y="432"/>
                  </a:lnTo>
                  <a:lnTo>
                    <a:pt x="107" y="432"/>
                  </a:lnTo>
                  <a:lnTo>
                    <a:pt x="105" y="436"/>
                  </a:lnTo>
                  <a:lnTo>
                    <a:pt x="105" y="438"/>
                  </a:lnTo>
                  <a:lnTo>
                    <a:pt x="105" y="444"/>
                  </a:lnTo>
                  <a:lnTo>
                    <a:pt x="105" y="446"/>
                  </a:lnTo>
                  <a:lnTo>
                    <a:pt x="105" y="446"/>
                  </a:lnTo>
                  <a:lnTo>
                    <a:pt x="101" y="448"/>
                  </a:lnTo>
                  <a:lnTo>
                    <a:pt x="99" y="448"/>
                  </a:lnTo>
                  <a:lnTo>
                    <a:pt x="93" y="446"/>
                  </a:lnTo>
                  <a:lnTo>
                    <a:pt x="89" y="444"/>
                  </a:lnTo>
                  <a:lnTo>
                    <a:pt x="83" y="444"/>
                  </a:lnTo>
                  <a:lnTo>
                    <a:pt x="83" y="444"/>
                  </a:lnTo>
                  <a:lnTo>
                    <a:pt x="75" y="444"/>
                  </a:lnTo>
                  <a:lnTo>
                    <a:pt x="69" y="448"/>
                  </a:lnTo>
                  <a:lnTo>
                    <a:pt x="61" y="454"/>
                  </a:lnTo>
                  <a:lnTo>
                    <a:pt x="61" y="454"/>
                  </a:lnTo>
                  <a:lnTo>
                    <a:pt x="55" y="458"/>
                  </a:lnTo>
                  <a:lnTo>
                    <a:pt x="51" y="460"/>
                  </a:lnTo>
                  <a:lnTo>
                    <a:pt x="49" y="460"/>
                  </a:lnTo>
                  <a:lnTo>
                    <a:pt x="49" y="460"/>
                  </a:lnTo>
                  <a:lnTo>
                    <a:pt x="43" y="456"/>
                  </a:lnTo>
                  <a:lnTo>
                    <a:pt x="39" y="456"/>
                  </a:lnTo>
                  <a:lnTo>
                    <a:pt x="39" y="456"/>
                  </a:lnTo>
                  <a:lnTo>
                    <a:pt x="39" y="456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24" y="456"/>
                  </a:lnTo>
                  <a:lnTo>
                    <a:pt x="20" y="460"/>
                  </a:lnTo>
                  <a:lnTo>
                    <a:pt x="20" y="462"/>
                  </a:lnTo>
                  <a:lnTo>
                    <a:pt x="20" y="472"/>
                  </a:lnTo>
                  <a:lnTo>
                    <a:pt x="20" y="472"/>
                  </a:lnTo>
                  <a:lnTo>
                    <a:pt x="20" y="474"/>
                  </a:lnTo>
                  <a:lnTo>
                    <a:pt x="20" y="476"/>
                  </a:lnTo>
                  <a:lnTo>
                    <a:pt x="24" y="476"/>
                  </a:lnTo>
                  <a:lnTo>
                    <a:pt x="24" y="480"/>
                  </a:lnTo>
                  <a:lnTo>
                    <a:pt x="24" y="480"/>
                  </a:lnTo>
                  <a:lnTo>
                    <a:pt x="26" y="480"/>
                  </a:lnTo>
                  <a:lnTo>
                    <a:pt x="24" y="482"/>
                  </a:lnTo>
                  <a:lnTo>
                    <a:pt x="22" y="482"/>
                  </a:lnTo>
                  <a:lnTo>
                    <a:pt x="18" y="486"/>
                  </a:lnTo>
                  <a:lnTo>
                    <a:pt x="16" y="490"/>
                  </a:lnTo>
                  <a:lnTo>
                    <a:pt x="16" y="490"/>
                  </a:lnTo>
                  <a:lnTo>
                    <a:pt x="10" y="502"/>
                  </a:lnTo>
                  <a:lnTo>
                    <a:pt x="10" y="502"/>
                  </a:lnTo>
                  <a:lnTo>
                    <a:pt x="10" y="502"/>
                  </a:lnTo>
                  <a:lnTo>
                    <a:pt x="14" y="504"/>
                  </a:lnTo>
                  <a:lnTo>
                    <a:pt x="22" y="508"/>
                  </a:lnTo>
                  <a:lnTo>
                    <a:pt x="34" y="514"/>
                  </a:lnTo>
                  <a:lnTo>
                    <a:pt x="34" y="514"/>
                  </a:lnTo>
                  <a:lnTo>
                    <a:pt x="38" y="514"/>
                  </a:lnTo>
                  <a:lnTo>
                    <a:pt x="34" y="514"/>
                  </a:lnTo>
                  <a:lnTo>
                    <a:pt x="34" y="516"/>
                  </a:lnTo>
                  <a:lnTo>
                    <a:pt x="34" y="516"/>
                  </a:lnTo>
                  <a:lnTo>
                    <a:pt x="30" y="518"/>
                  </a:lnTo>
                  <a:lnTo>
                    <a:pt x="28" y="520"/>
                  </a:lnTo>
                  <a:lnTo>
                    <a:pt x="20" y="520"/>
                  </a:lnTo>
                  <a:lnTo>
                    <a:pt x="20" y="520"/>
                  </a:lnTo>
                  <a:lnTo>
                    <a:pt x="16" y="520"/>
                  </a:lnTo>
                  <a:lnTo>
                    <a:pt x="14" y="522"/>
                  </a:lnTo>
                  <a:lnTo>
                    <a:pt x="10" y="526"/>
                  </a:lnTo>
                  <a:lnTo>
                    <a:pt x="10" y="526"/>
                  </a:lnTo>
                  <a:lnTo>
                    <a:pt x="6" y="530"/>
                  </a:lnTo>
                  <a:lnTo>
                    <a:pt x="2" y="538"/>
                  </a:lnTo>
                  <a:lnTo>
                    <a:pt x="2" y="538"/>
                  </a:lnTo>
                  <a:lnTo>
                    <a:pt x="0" y="540"/>
                  </a:lnTo>
                  <a:lnTo>
                    <a:pt x="2" y="542"/>
                  </a:lnTo>
                  <a:lnTo>
                    <a:pt x="2" y="546"/>
                  </a:lnTo>
                  <a:lnTo>
                    <a:pt x="2" y="546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4" y="550"/>
                  </a:lnTo>
                  <a:lnTo>
                    <a:pt x="8" y="554"/>
                  </a:lnTo>
                  <a:lnTo>
                    <a:pt x="8" y="554"/>
                  </a:lnTo>
                  <a:lnTo>
                    <a:pt x="10" y="558"/>
                  </a:lnTo>
                  <a:lnTo>
                    <a:pt x="10" y="562"/>
                  </a:lnTo>
                  <a:lnTo>
                    <a:pt x="14" y="566"/>
                  </a:lnTo>
                  <a:lnTo>
                    <a:pt x="16" y="568"/>
                  </a:lnTo>
                  <a:lnTo>
                    <a:pt x="16" y="568"/>
                  </a:lnTo>
                  <a:lnTo>
                    <a:pt x="28" y="574"/>
                  </a:lnTo>
                  <a:lnTo>
                    <a:pt x="28" y="574"/>
                  </a:lnTo>
                  <a:lnTo>
                    <a:pt x="34" y="578"/>
                  </a:lnTo>
                  <a:lnTo>
                    <a:pt x="39" y="582"/>
                  </a:lnTo>
                  <a:lnTo>
                    <a:pt x="45" y="582"/>
                  </a:lnTo>
                  <a:lnTo>
                    <a:pt x="45" y="582"/>
                  </a:lnTo>
                  <a:lnTo>
                    <a:pt x="61" y="582"/>
                  </a:lnTo>
                  <a:lnTo>
                    <a:pt x="65" y="578"/>
                  </a:lnTo>
                  <a:lnTo>
                    <a:pt x="69" y="582"/>
                  </a:lnTo>
                  <a:lnTo>
                    <a:pt x="69" y="582"/>
                  </a:lnTo>
                  <a:lnTo>
                    <a:pt x="87" y="586"/>
                  </a:lnTo>
                  <a:lnTo>
                    <a:pt x="95" y="586"/>
                  </a:lnTo>
                  <a:lnTo>
                    <a:pt x="101" y="586"/>
                  </a:lnTo>
                  <a:lnTo>
                    <a:pt x="101" y="586"/>
                  </a:lnTo>
                  <a:lnTo>
                    <a:pt x="111" y="584"/>
                  </a:lnTo>
                  <a:lnTo>
                    <a:pt x="117" y="584"/>
                  </a:lnTo>
                  <a:lnTo>
                    <a:pt x="121" y="582"/>
                  </a:lnTo>
                  <a:lnTo>
                    <a:pt x="121" y="582"/>
                  </a:lnTo>
                  <a:lnTo>
                    <a:pt x="133" y="574"/>
                  </a:lnTo>
                  <a:lnTo>
                    <a:pt x="141" y="570"/>
                  </a:lnTo>
                  <a:lnTo>
                    <a:pt x="145" y="568"/>
                  </a:lnTo>
                  <a:lnTo>
                    <a:pt x="145" y="568"/>
                  </a:lnTo>
                  <a:lnTo>
                    <a:pt x="163" y="564"/>
                  </a:lnTo>
                  <a:lnTo>
                    <a:pt x="173" y="558"/>
                  </a:lnTo>
                  <a:lnTo>
                    <a:pt x="181" y="554"/>
                  </a:lnTo>
                  <a:lnTo>
                    <a:pt x="181" y="554"/>
                  </a:lnTo>
                  <a:lnTo>
                    <a:pt x="185" y="550"/>
                  </a:lnTo>
                  <a:lnTo>
                    <a:pt x="191" y="548"/>
                  </a:lnTo>
                  <a:lnTo>
                    <a:pt x="199" y="546"/>
                  </a:lnTo>
                  <a:lnTo>
                    <a:pt x="205" y="542"/>
                  </a:lnTo>
                  <a:lnTo>
                    <a:pt x="205" y="542"/>
                  </a:lnTo>
                  <a:lnTo>
                    <a:pt x="211" y="538"/>
                  </a:lnTo>
                  <a:lnTo>
                    <a:pt x="219" y="528"/>
                  </a:lnTo>
                  <a:lnTo>
                    <a:pt x="223" y="520"/>
                  </a:lnTo>
                  <a:lnTo>
                    <a:pt x="231" y="512"/>
                  </a:lnTo>
                  <a:lnTo>
                    <a:pt x="231" y="512"/>
                  </a:lnTo>
                  <a:lnTo>
                    <a:pt x="247" y="498"/>
                  </a:lnTo>
                  <a:lnTo>
                    <a:pt x="255" y="494"/>
                  </a:lnTo>
                  <a:lnTo>
                    <a:pt x="260" y="490"/>
                  </a:lnTo>
                  <a:lnTo>
                    <a:pt x="260" y="490"/>
                  </a:lnTo>
                  <a:lnTo>
                    <a:pt x="268" y="492"/>
                  </a:lnTo>
                  <a:lnTo>
                    <a:pt x="276" y="496"/>
                  </a:lnTo>
                  <a:lnTo>
                    <a:pt x="284" y="500"/>
                  </a:lnTo>
                  <a:lnTo>
                    <a:pt x="294" y="502"/>
                  </a:lnTo>
                  <a:lnTo>
                    <a:pt x="294" y="502"/>
                  </a:lnTo>
                  <a:lnTo>
                    <a:pt x="300" y="502"/>
                  </a:lnTo>
                  <a:lnTo>
                    <a:pt x="306" y="502"/>
                  </a:lnTo>
                  <a:lnTo>
                    <a:pt x="312" y="500"/>
                  </a:lnTo>
                  <a:lnTo>
                    <a:pt x="318" y="494"/>
                  </a:lnTo>
                  <a:lnTo>
                    <a:pt x="318" y="494"/>
                  </a:lnTo>
                  <a:lnTo>
                    <a:pt x="320" y="492"/>
                  </a:lnTo>
                  <a:lnTo>
                    <a:pt x="322" y="490"/>
                  </a:lnTo>
                  <a:lnTo>
                    <a:pt x="324" y="490"/>
                  </a:lnTo>
                  <a:lnTo>
                    <a:pt x="328" y="490"/>
                  </a:lnTo>
                  <a:lnTo>
                    <a:pt x="338" y="490"/>
                  </a:lnTo>
                  <a:lnTo>
                    <a:pt x="344" y="494"/>
                  </a:lnTo>
                  <a:lnTo>
                    <a:pt x="344" y="494"/>
                  </a:lnTo>
                  <a:lnTo>
                    <a:pt x="352" y="498"/>
                  </a:lnTo>
                  <a:lnTo>
                    <a:pt x="366" y="502"/>
                  </a:lnTo>
                  <a:lnTo>
                    <a:pt x="376" y="502"/>
                  </a:lnTo>
                  <a:lnTo>
                    <a:pt x="388" y="502"/>
                  </a:lnTo>
                  <a:lnTo>
                    <a:pt x="388" y="502"/>
                  </a:lnTo>
                  <a:lnTo>
                    <a:pt x="394" y="500"/>
                  </a:lnTo>
                  <a:lnTo>
                    <a:pt x="398" y="496"/>
                  </a:lnTo>
                  <a:lnTo>
                    <a:pt x="410" y="486"/>
                  </a:lnTo>
                  <a:lnTo>
                    <a:pt x="410" y="486"/>
                  </a:lnTo>
                  <a:lnTo>
                    <a:pt x="414" y="480"/>
                  </a:lnTo>
                  <a:lnTo>
                    <a:pt x="422" y="476"/>
                  </a:lnTo>
                  <a:lnTo>
                    <a:pt x="430" y="470"/>
                  </a:lnTo>
                  <a:lnTo>
                    <a:pt x="436" y="462"/>
                  </a:lnTo>
                  <a:lnTo>
                    <a:pt x="436" y="462"/>
                  </a:lnTo>
                  <a:lnTo>
                    <a:pt x="438" y="456"/>
                  </a:lnTo>
                  <a:lnTo>
                    <a:pt x="440" y="452"/>
                  </a:lnTo>
                  <a:lnTo>
                    <a:pt x="440" y="446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4" y="444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0"/>
                  </a:lnTo>
                  <a:lnTo>
                    <a:pt x="430" y="440"/>
                  </a:lnTo>
                  <a:lnTo>
                    <a:pt x="434" y="430"/>
                  </a:lnTo>
                  <a:lnTo>
                    <a:pt x="434" y="430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42" y="376"/>
                  </a:lnTo>
                  <a:lnTo>
                    <a:pt x="444" y="362"/>
                  </a:lnTo>
                  <a:lnTo>
                    <a:pt x="448" y="355"/>
                  </a:lnTo>
                  <a:lnTo>
                    <a:pt x="450" y="349"/>
                  </a:lnTo>
                  <a:lnTo>
                    <a:pt x="450" y="349"/>
                  </a:lnTo>
                  <a:lnTo>
                    <a:pt x="454" y="345"/>
                  </a:lnTo>
                  <a:lnTo>
                    <a:pt x="458" y="337"/>
                  </a:lnTo>
                  <a:lnTo>
                    <a:pt x="460" y="331"/>
                  </a:lnTo>
                  <a:lnTo>
                    <a:pt x="460" y="325"/>
                  </a:lnTo>
                  <a:lnTo>
                    <a:pt x="460" y="323"/>
                  </a:lnTo>
                  <a:lnTo>
                    <a:pt x="460" y="323"/>
                  </a:lnTo>
                  <a:lnTo>
                    <a:pt x="456" y="319"/>
                  </a:lnTo>
                  <a:lnTo>
                    <a:pt x="454" y="319"/>
                  </a:lnTo>
                  <a:lnTo>
                    <a:pt x="452" y="317"/>
                  </a:lnTo>
                  <a:lnTo>
                    <a:pt x="452" y="315"/>
                  </a:lnTo>
                  <a:lnTo>
                    <a:pt x="452" y="315"/>
                  </a:lnTo>
                  <a:lnTo>
                    <a:pt x="452" y="311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34" y="303"/>
                  </a:lnTo>
                  <a:lnTo>
                    <a:pt x="434" y="303"/>
                  </a:lnTo>
                  <a:lnTo>
                    <a:pt x="432" y="303"/>
                  </a:lnTo>
                  <a:lnTo>
                    <a:pt x="430" y="303"/>
                  </a:lnTo>
                  <a:lnTo>
                    <a:pt x="426" y="303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8" y="295"/>
                  </a:lnTo>
                  <a:lnTo>
                    <a:pt x="428" y="295"/>
                  </a:lnTo>
                  <a:lnTo>
                    <a:pt x="432" y="285"/>
                  </a:lnTo>
                  <a:lnTo>
                    <a:pt x="434" y="277"/>
                  </a:lnTo>
                  <a:lnTo>
                    <a:pt x="434" y="277"/>
                  </a:lnTo>
                  <a:lnTo>
                    <a:pt x="442" y="269"/>
                  </a:lnTo>
                  <a:lnTo>
                    <a:pt x="450" y="261"/>
                  </a:lnTo>
                  <a:lnTo>
                    <a:pt x="456" y="255"/>
                  </a:lnTo>
                  <a:lnTo>
                    <a:pt x="456" y="255"/>
                  </a:lnTo>
                  <a:lnTo>
                    <a:pt x="458" y="253"/>
                  </a:lnTo>
                  <a:lnTo>
                    <a:pt x="462" y="249"/>
                  </a:lnTo>
                  <a:lnTo>
                    <a:pt x="474" y="243"/>
                  </a:lnTo>
                  <a:lnTo>
                    <a:pt x="474" y="243"/>
                  </a:lnTo>
                  <a:lnTo>
                    <a:pt x="476" y="241"/>
                  </a:lnTo>
                  <a:lnTo>
                    <a:pt x="470" y="219"/>
                  </a:lnTo>
                  <a:lnTo>
                    <a:pt x="456" y="209"/>
                  </a:lnTo>
                  <a:lnTo>
                    <a:pt x="456" y="209"/>
                  </a:lnTo>
                  <a:lnTo>
                    <a:pt x="456" y="209"/>
                  </a:lnTo>
                  <a:lnTo>
                    <a:pt x="456" y="20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290" y="2970"/>
              <a:ext cx="163" cy="117"/>
            </a:xfrm>
            <a:custGeom>
              <a:avLst/>
              <a:gdLst>
                <a:gd name="T0" fmla="*/ 155 w 163"/>
                <a:gd name="T1" fmla="*/ 0 h 117"/>
                <a:gd name="T2" fmla="*/ 151 w 163"/>
                <a:gd name="T3" fmla="*/ 2 h 117"/>
                <a:gd name="T4" fmla="*/ 139 w 163"/>
                <a:gd name="T5" fmla="*/ 4 h 117"/>
                <a:gd name="T6" fmla="*/ 137 w 163"/>
                <a:gd name="T7" fmla="*/ 4 h 117"/>
                <a:gd name="T8" fmla="*/ 131 w 163"/>
                <a:gd name="T9" fmla="*/ 12 h 117"/>
                <a:gd name="T10" fmla="*/ 129 w 163"/>
                <a:gd name="T11" fmla="*/ 14 h 117"/>
                <a:gd name="T12" fmla="*/ 125 w 163"/>
                <a:gd name="T13" fmla="*/ 18 h 117"/>
                <a:gd name="T14" fmla="*/ 117 w 163"/>
                <a:gd name="T15" fmla="*/ 18 h 117"/>
                <a:gd name="T16" fmla="*/ 105 w 163"/>
                <a:gd name="T17" fmla="*/ 18 h 117"/>
                <a:gd name="T18" fmla="*/ 101 w 163"/>
                <a:gd name="T19" fmla="*/ 16 h 117"/>
                <a:gd name="T20" fmla="*/ 87 w 163"/>
                <a:gd name="T21" fmla="*/ 12 h 117"/>
                <a:gd name="T22" fmla="*/ 75 w 163"/>
                <a:gd name="T23" fmla="*/ 4 h 117"/>
                <a:gd name="T24" fmla="*/ 65 w 163"/>
                <a:gd name="T25" fmla="*/ 2 h 117"/>
                <a:gd name="T26" fmla="*/ 65 w 163"/>
                <a:gd name="T27" fmla="*/ 2 h 117"/>
                <a:gd name="T28" fmla="*/ 61 w 163"/>
                <a:gd name="T29" fmla="*/ 6 h 117"/>
                <a:gd name="T30" fmla="*/ 55 w 163"/>
                <a:gd name="T31" fmla="*/ 12 h 117"/>
                <a:gd name="T32" fmla="*/ 47 w 163"/>
                <a:gd name="T33" fmla="*/ 12 h 117"/>
                <a:gd name="T34" fmla="*/ 39 w 163"/>
                <a:gd name="T35" fmla="*/ 6 h 117"/>
                <a:gd name="T36" fmla="*/ 37 w 163"/>
                <a:gd name="T37" fmla="*/ 10 h 117"/>
                <a:gd name="T38" fmla="*/ 37 w 163"/>
                <a:gd name="T39" fmla="*/ 14 h 117"/>
                <a:gd name="T40" fmla="*/ 39 w 163"/>
                <a:gd name="T41" fmla="*/ 20 h 117"/>
                <a:gd name="T42" fmla="*/ 33 w 163"/>
                <a:gd name="T43" fmla="*/ 22 h 117"/>
                <a:gd name="T44" fmla="*/ 25 w 163"/>
                <a:gd name="T45" fmla="*/ 26 h 117"/>
                <a:gd name="T46" fmla="*/ 20 w 163"/>
                <a:gd name="T47" fmla="*/ 34 h 117"/>
                <a:gd name="T48" fmla="*/ 12 w 163"/>
                <a:gd name="T49" fmla="*/ 40 h 117"/>
                <a:gd name="T50" fmla="*/ 12 w 163"/>
                <a:gd name="T51" fmla="*/ 48 h 117"/>
                <a:gd name="T52" fmla="*/ 12 w 163"/>
                <a:gd name="T53" fmla="*/ 50 h 117"/>
                <a:gd name="T54" fmla="*/ 0 w 163"/>
                <a:gd name="T55" fmla="*/ 65 h 117"/>
                <a:gd name="T56" fmla="*/ 2 w 163"/>
                <a:gd name="T57" fmla="*/ 67 h 117"/>
                <a:gd name="T58" fmla="*/ 12 w 163"/>
                <a:gd name="T59" fmla="*/ 81 h 117"/>
                <a:gd name="T60" fmla="*/ 16 w 163"/>
                <a:gd name="T61" fmla="*/ 85 h 117"/>
                <a:gd name="T62" fmla="*/ 22 w 163"/>
                <a:gd name="T63" fmla="*/ 91 h 117"/>
                <a:gd name="T64" fmla="*/ 23 w 163"/>
                <a:gd name="T65" fmla="*/ 101 h 117"/>
                <a:gd name="T66" fmla="*/ 25 w 163"/>
                <a:gd name="T67" fmla="*/ 105 h 117"/>
                <a:gd name="T68" fmla="*/ 35 w 163"/>
                <a:gd name="T69" fmla="*/ 111 h 117"/>
                <a:gd name="T70" fmla="*/ 41 w 163"/>
                <a:gd name="T71" fmla="*/ 115 h 117"/>
                <a:gd name="T72" fmla="*/ 47 w 163"/>
                <a:gd name="T73" fmla="*/ 117 h 117"/>
                <a:gd name="T74" fmla="*/ 57 w 163"/>
                <a:gd name="T75" fmla="*/ 111 h 117"/>
                <a:gd name="T76" fmla="*/ 91 w 163"/>
                <a:gd name="T77" fmla="*/ 95 h 117"/>
                <a:gd name="T78" fmla="*/ 97 w 163"/>
                <a:gd name="T79" fmla="*/ 91 h 117"/>
                <a:gd name="T80" fmla="*/ 101 w 163"/>
                <a:gd name="T81" fmla="*/ 87 h 117"/>
                <a:gd name="T82" fmla="*/ 101 w 163"/>
                <a:gd name="T83" fmla="*/ 83 h 117"/>
                <a:gd name="T84" fmla="*/ 103 w 163"/>
                <a:gd name="T85" fmla="*/ 69 h 117"/>
                <a:gd name="T86" fmla="*/ 111 w 163"/>
                <a:gd name="T87" fmla="*/ 60 h 117"/>
                <a:gd name="T88" fmla="*/ 115 w 163"/>
                <a:gd name="T89" fmla="*/ 58 h 117"/>
                <a:gd name="T90" fmla="*/ 123 w 163"/>
                <a:gd name="T91" fmla="*/ 52 h 117"/>
                <a:gd name="T92" fmla="*/ 125 w 163"/>
                <a:gd name="T93" fmla="*/ 48 h 117"/>
                <a:gd name="T94" fmla="*/ 143 w 163"/>
                <a:gd name="T95" fmla="*/ 24 h 117"/>
                <a:gd name="T96" fmla="*/ 147 w 163"/>
                <a:gd name="T97" fmla="*/ 20 h 117"/>
                <a:gd name="T98" fmla="*/ 159 w 163"/>
                <a:gd name="T99" fmla="*/ 20 h 117"/>
                <a:gd name="T100" fmla="*/ 163 w 163"/>
                <a:gd name="T101" fmla="*/ 4 h 117"/>
                <a:gd name="T102" fmla="*/ 159 w 163"/>
                <a:gd name="T103" fmla="*/ 0 h 117"/>
                <a:gd name="T104" fmla="*/ 155 w 163"/>
                <a:gd name="T105" fmla="*/ 0 h 117"/>
                <a:gd name="T106" fmla="*/ 155 w 163"/>
                <a:gd name="T10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" h="117">
                  <a:moveTo>
                    <a:pt x="155" y="0"/>
                  </a:moveTo>
                  <a:lnTo>
                    <a:pt x="155" y="0"/>
                  </a:lnTo>
                  <a:lnTo>
                    <a:pt x="155" y="0"/>
                  </a:lnTo>
                  <a:lnTo>
                    <a:pt x="151" y="2"/>
                  </a:lnTo>
                  <a:lnTo>
                    <a:pt x="147" y="2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7" y="4"/>
                  </a:lnTo>
                  <a:lnTo>
                    <a:pt x="133" y="6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29" y="14"/>
                  </a:lnTo>
                  <a:lnTo>
                    <a:pt x="127" y="16"/>
                  </a:lnTo>
                  <a:lnTo>
                    <a:pt x="125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1" y="18"/>
                  </a:lnTo>
                  <a:lnTo>
                    <a:pt x="105" y="18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87" y="12"/>
                  </a:lnTo>
                  <a:lnTo>
                    <a:pt x="79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1" y="6"/>
                  </a:lnTo>
                  <a:lnTo>
                    <a:pt x="59" y="10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47" y="12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20" y="3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8" y="75"/>
                  </a:lnTo>
                  <a:lnTo>
                    <a:pt x="12" y="81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20" y="87"/>
                  </a:lnTo>
                  <a:lnTo>
                    <a:pt x="22" y="91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5" y="105"/>
                  </a:lnTo>
                  <a:lnTo>
                    <a:pt x="31" y="109"/>
                  </a:lnTo>
                  <a:lnTo>
                    <a:pt x="35" y="111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5" y="117"/>
                  </a:lnTo>
                  <a:lnTo>
                    <a:pt x="47" y="117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75" y="105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7" y="91"/>
                  </a:lnTo>
                  <a:lnTo>
                    <a:pt x="101" y="91"/>
                  </a:lnTo>
                  <a:lnTo>
                    <a:pt x="101" y="87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101" y="79"/>
                  </a:lnTo>
                  <a:lnTo>
                    <a:pt x="103" y="69"/>
                  </a:lnTo>
                  <a:lnTo>
                    <a:pt x="107" y="64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5" y="58"/>
                  </a:lnTo>
                  <a:lnTo>
                    <a:pt x="117" y="52"/>
                  </a:lnTo>
                  <a:lnTo>
                    <a:pt x="123" y="52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33" y="34"/>
                  </a:lnTo>
                  <a:lnTo>
                    <a:pt x="143" y="24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53" y="18"/>
                  </a:lnTo>
                  <a:lnTo>
                    <a:pt x="159" y="20"/>
                  </a:lnTo>
                  <a:lnTo>
                    <a:pt x="163" y="4"/>
                  </a:lnTo>
                  <a:lnTo>
                    <a:pt x="163" y="4"/>
                  </a:lnTo>
                  <a:lnTo>
                    <a:pt x="161" y="2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411" y="2904"/>
              <a:ext cx="217" cy="476"/>
            </a:xfrm>
            <a:custGeom>
              <a:avLst/>
              <a:gdLst>
                <a:gd name="T0" fmla="*/ 189 w 217"/>
                <a:gd name="T1" fmla="*/ 34 h 476"/>
                <a:gd name="T2" fmla="*/ 177 w 217"/>
                <a:gd name="T3" fmla="*/ 14 h 476"/>
                <a:gd name="T4" fmla="*/ 165 w 217"/>
                <a:gd name="T5" fmla="*/ 8 h 476"/>
                <a:gd name="T6" fmla="*/ 155 w 217"/>
                <a:gd name="T7" fmla="*/ 2 h 476"/>
                <a:gd name="T8" fmla="*/ 147 w 217"/>
                <a:gd name="T9" fmla="*/ 24 h 476"/>
                <a:gd name="T10" fmla="*/ 135 w 217"/>
                <a:gd name="T11" fmla="*/ 40 h 476"/>
                <a:gd name="T12" fmla="*/ 145 w 217"/>
                <a:gd name="T13" fmla="*/ 44 h 476"/>
                <a:gd name="T14" fmla="*/ 147 w 217"/>
                <a:gd name="T15" fmla="*/ 56 h 476"/>
                <a:gd name="T16" fmla="*/ 169 w 217"/>
                <a:gd name="T17" fmla="*/ 48 h 476"/>
                <a:gd name="T18" fmla="*/ 177 w 217"/>
                <a:gd name="T19" fmla="*/ 60 h 476"/>
                <a:gd name="T20" fmla="*/ 163 w 217"/>
                <a:gd name="T21" fmla="*/ 86 h 476"/>
                <a:gd name="T22" fmla="*/ 147 w 217"/>
                <a:gd name="T23" fmla="*/ 88 h 476"/>
                <a:gd name="T24" fmla="*/ 151 w 217"/>
                <a:gd name="T25" fmla="*/ 110 h 476"/>
                <a:gd name="T26" fmla="*/ 137 w 217"/>
                <a:gd name="T27" fmla="*/ 128 h 476"/>
                <a:gd name="T28" fmla="*/ 123 w 217"/>
                <a:gd name="T29" fmla="*/ 135 h 476"/>
                <a:gd name="T30" fmla="*/ 106 w 217"/>
                <a:gd name="T31" fmla="*/ 135 h 476"/>
                <a:gd name="T32" fmla="*/ 96 w 217"/>
                <a:gd name="T33" fmla="*/ 131 h 476"/>
                <a:gd name="T34" fmla="*/ 84 w 217"/>
                <a:gd name="T35" fmla="*/ 137 h 476"/>
                <a:gd name="T36" fmla="*/ 74 w 217"/>
                <a:gd name="T37" fmla="*/ 151 h 476"/>
                <a:gd name="T38" fmla="*/ 76 w 217"/>
                <a:gd name="T39" fmla="*/ 169 h 476"/>
                <a:gd name="T40" fmla="*/ 60 w 217"/>
                <a:gd name="T41" fmla="*/ 183 h 476"/>
                <a:gd name="T42" fmla="*/ 68 w 217"/>
                <a:gd name="T43" fmla="*/ 205 h 476"/>
                <a:gd name="T44" fmla="*/ 70 w 217"/>
                <a:gd name="T45" fmla="*/ 251 h 476"/>
                <a:gd name="T46" fmla="*/ 74 w 217"/>
                <a:gd name="T47" fmla="*/ 283 h 476"/>
                <a:gd name="T48" fmla="*/ 64 w 217"/>
                <a:gd name="T49" fmla="*/ 299 h 476"/>
                <a:gd name="T50" fmla="*/ 60 w 217"/>
                <a:gd name="T51" fmla="*/ 327 h 476"/>
                <a:gd name="T52" fmla="*/ 42 w 217"/>
                <a:gd name="T53" fmla="*/ 315 h 476"/>
                <a:gd name="T54" fmla="*/ 34 w 217"/>
                <a:gd name="T55" fmla="*/ 305 h 476"/>
                <a:gd name="T56" fmla="*/ 28 w 217"/>
                <a:gd name="T57" fmla="*/ 295 h 476"/>
                <a:gd name="T58" fmla="*/ 22 w 217"/>
                <a:gd name="T59" fmla="*/ 291 h 476"/>
                <a:gd name="T60" fmla="*/ 16 w 217"/>
                <a:gd name="T61" fmla="*/ 311 h 476"/>
                <a:gd name="T62" fmla="*/ 0 w 217"/>
                <a:gd name="T63" fmla="*/ 331 h 476"/>
                <a:gd name="T64" fmla="*/ 26 w 217"/>
                <a:gd name="T65" fmla="*/ 359 h 476"/>
                <a:gd name="T66" fmla="*/ 38 w 217"/>
                <a:gd name="T67" fmla="*/ 386 h 476"/>
                <a:gd name="T68" fmla="*/ 54 w 217"/>
                <a:gd name="T69" fmla="*/ 418 h 476"/>
                <a:gd name="T70" fmla="*/ 48 w 217"/>
                <a:gd name="T71" fmla="*/ 442 h 476"/>
                <a:gd name="T72" fmla="*/ 34 w 217"/>
                <a:gd name="T73" fmla="*/ 454 h 476"/>
                <a:gd name="T74" fmla="*/ 52 w 217"/>
                <a:gd name="T75" fmla="*/ 476 h 476"/>
                <a:gd name="T76" fmla="*/ 64 w 217"/>
                <a:gd name="T77" fmla="*/ 430 h 476"/>
                <a:gd name="T78" fmla="*/ 72 w 217"/>
                <a:gd name="T79" fmla="*/ 402 h 476"/>
                <a:gd name="T80" fmla="*/ 78 w 217"/>
                <a:gd name="T81" fmla="*/ 408 h 476"/>
                <a:gd name="T82" fmla="*/ 86 w 217"/>
                <a:gd name="T83" fmla="*/ 404 h 476"/>
                <a:gd name="T84" fmla="*/ 94 w 217"/>
                <a:gd name="T85" fmla="*/ 392 h 476"/>
                <a:gd name="T86" fmla="*/ 98 w 217"/>
                <a:gd name="T87" fmla="*/ 406 h 476"/>
                <a:gd name="T88" fmla="*/ 131 w 217"/>
                <a:gd name="T89" fmla="*/ 404 h 476"/>
                <a:gd name="T90" fmla="*/ 163 w 217"/>
                <a:gd name="T91" fmla="*/ 378 h 476"/>
                <a:gd name="T92" fmla="*/ 191 w 217"/>
                <a:gd name="T93" fmla="*/ 315 h 476"/>
                <a:gd name="T94" fmla="*/ 195 w 217"/>
                <a:gd name="T95" fmla="*/ 281 h 476"/>
                <a:gd name="T96" fmla="*/ 207 w 217"/>
                <a:gd name="T97" fmla="*/ 201 h 476"/>
                <a:gd name="T98" fmla="*/ 215 w 217"/>
                <a:gd name="T99" fmla="*/ 106 h 476"/>
                <a:gd name="T100" fmla="*/ 213 w 217"/>
                <a:gd name="T101" fmla="*/ 50 h 476"/>
                <a:gd name="T102" fmla="*/ 195 w 217"/>
                <a:gd name="T103" fmla="*/ 42 h 476"/>
                <a:gd name="T104" fmla="*/ 191 w 217"/>
                <a:gd name="T105" fmla="*/ 4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476">
                  <a:moveTo>
                    <a:pt x="191" y="40"/>
                  </a:moveTo>
                  <a:lnTo>
                    <a:pt x="191" y="40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89" y="20"/>
                  </a:lnTo>
                  <a:lnTo>
                    <a:pt x="185" y="18"/>
                  </a:lnTo>
                  <a:lnTo>
                    <a:pt x="177" y="14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1" y="12"/>
                  </a:lnTo>
                  <a:lnTo>
                    <a:pt x="169" y="12"/>
                  </a:lnTo>
                  <a:lnTo>
                    <a:pt x="165" y="8"/>
                  </a:lnTo>
                  <a:lnTo>
                    <a:pt x="161" y="2"/>
                  </a:lnTo>
                  <a:lnTo>
                    <a:pt x="159" y="2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2"/>
                  </a:lnTo>
                  <a:lnTo>
                    <a:pt x="153" y="2"/>
                  </a:lnTo>
                  <a:lnTo>
                    <a:pt x="151" y="10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7" y="24"/>
                  </a:lnTo>
                  <a:lnTo>
                    <a:pt x="143" y="26"/>
                  </a:lnTo>
                  <a:lnTo>
                    <a:pt x="139" y="32"/>
                  </a:lnTo>
                  <a:lnTo>
                    <a:pt x="137" y="38"/>
                  </a:lnTo>
                  <a:lnTo>
                    <a:pt x="137" y="38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41" y="44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9" y="46"/>
                  </a:lnTo>
                  <a:lnTo>
                    <a:pt x="149" y="46"/>
                  </a:lnTo>
                  <a:lnTo>
                    <a:pt x="149" y="50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53" y="50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69" y="48"/>
                  </a:lnTo>
                  <a:lnTo>
                    <a:pt x="171" y="48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7" y="58"/>
                  </a:lnTo>
                  <a:lnTo>
                    <a:pt x="177" y="60"/>
                  </a:lnTo>
                  <a:lnTo>
                    <a:pt x="173" y="66"/>
                  </a:lnTo>
                  <a:lnTo>
                    <a:pt x="169" y="72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3" y="86"/>
                  </a:lnTo>
                  <a:lnTo>
                    <a:pt x="159" y="86"/>
                  </a:lnTo>
                  <a:lnTo>
                    <a:pt x="155" y="86"/>
                  </a:lnTo>
                  <a:lnTo>
                    <a:pt x="149" y="86"/>
                  </a:lnTo>
                  <a:lnTo>
                    <a:pt x="149" y="86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7" y="9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51" y="110"/>
                  </a:lnTo>
                  <a:lnTo>
                    <a:pt x="149" y="118"/>
                  </a:lnTo>
                  <a:lnTo>
                    <a:pt x="145" y="124"/>
                  </a:lnTo>
                  <a:lnTo>
                    <a:pt x="143" y="126"/>
                  </a:lnTo>
                  <a:lnTo>
                    <a:pt x="143" y="126"/>
                  </a:lnTo>
                  <a:lnTo>
                    <a:pt x="137" y="128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3" y="135"/>
                  </a:lnTo>
                  <a:lnTo>
                    <a:pt x="123" y="135"/>
                  </a:lnTo>
                  <a:lnTo>
                    <a:pt x="118" y="133"/>
                  </a:lnTo>
                  <a:lnTo>
                    <a:pt x="114" y="131"/>
                  </a:lnTo>
                  <a:lnTo>
                    <a:pt x="110" y="133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2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86" y="133"/>
                  </a:lnTo>
                  <a:lnTo>
                    <a:pt x="84" y="137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76" y="145"/>
                  </a:lnTo>
                  <a:lnTo>
                    <a:pt x="74" y="149"/>
                  </a:lnTo>
                  <a:lnTo>
                    <a:pt x="74" y="151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76" y="159"/>
                  </a:lnTo>
                  <a:lnTo>
                    <a:pt x="76" y="169"/>
                  </a:lnTo>
                  <a:lnTo>
                    <a:pt x="76" y="169"/>
                  </a:lnTo>
                  <a:lnTo>
                    <a:pt x="74" y="171"/>
                  </a:lnTo>
                  <a:lnTo>
                    <a:pt x="72" y="175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62" y="191"/>
                  </a:lnTo>
                  <a:lnTo>
                    <a:pt x="64" y="195"/>
                  </a:lnTo>
                  <a:lnTo>
                    <a:pt x="64" y="199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70" y="227"/>
                  </a:lnTo>
                  <a:lnTo>
                    <a:pt x="70" y="243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9"/>
                  </a:lnTo>
                  <a:lnTo>
                    <a:pt x="72" y="269"/>
                  </a:lnTo>
                  <a:lnTo>
                    <a:pt x="74" y="277"/>
                  </a:lnTo>
                  <a:lnTo>
                    <a:pt x="74" y="281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99"/>
                  </a:lnTo>
                  <a:lnTo>
                    <a:pt x="64" y="299"/>
                  </a:lnTo>
                  <a:lnTo>
                    <a:pt x="68" y="307"/>
                  </a:lnTo>
                  <a:lnTo>
                    <a:pt x="64" y="315"/>
                  </a:lnTo>
                  <a:lnTo>
                    <a:pt x="64" y="315"/>
                  </a:lnTo>
                  <a:lnTo>
                    <a:pt x="60" y="323"/>
                  </a:lnTo>
                  <a:lnTo>
                    <a:pt x="60" y="327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52" y="323"/>
                  </a:lnTo>
                  <a:lnTo>
                    <a:pt x="48" y="319"/>
                  </a:lnTo>
                  <a:lnTo>
                    <a:pt x="42" y="315"/>
                  </a:lnTo>
                  <a:lnTo>
                    <a:pt x="42" y="311"/>
                  </a:lnTo>
                  <a:lnTo>
                    <a:pt x="42" y="311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34" y="305"/>
                  </a:lnTo>
                  <a:lnTo>
                    <a:pt x="34" y="305"/>
                  </a:lnTo>
                  <a:lnTo>
                    <a:pt x="34" y="305"/>
                  </a:lnTo>
                  <a:lnTo>
                    <a:pt x="32" y="299"/>
                  </a:lnTo>
                  <a:lnTo>
                    <a:pt x="28" y="295"/>
                  </a:lnTo>
                  <a:lnTo>
                    <a:pt x="28" y="295"/>
                  </a:lnTo>
                  <a:lnTo>
                    <a:pt x="30" y="293"/>
                  </a:lnTo>
                  <a:lnTo>
                    <a:pt x="30" y="289"/>
                  </a:lnTo>
                  <a:lnTo>
                    <a:pt x="30" y="289"/>
                  </a:lnTo>
                  <a:lnTo>
                    <a:pt x="24" y="289"/>
                  </a:lnTo>
                  <a:lnTo>
                    <a:pt x="22" y="291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16" y="311"/>
                  </a:lnTo>
                  <a:lnTo>
                    <a:pt x="16" y="311"/>
                  </a:lnTo>
                  <a:lnTo>
                    <a:pt x="12" y="315"/>
                  </a:lnTo>
                  <a:lnTo>
                    <a:pt x="8" y="321"/>
                  </a:lnTo>
                  <a:lnTo>
                    <a:pt x="2" y="329"/>
                  </a:lnTo>
                  <a:lnTo>
                    <a:pt x="0" y="331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37"/>
                  </a:lnTo>
                  <a:lnTo>
                    <a:pt x="10" y="343"/>
                  </a:lnTo>
                  <a:lnTo>
                    <a:pt x="26" y="359"/>
                  </a:lnTo>
                  <a:lnTo>
                    <a:pt x="26" y="359"/>
                  </a:lnTo>
                  <a:lnTo>
                    <a:pt x="30" y="363"/>
                  </a:lnTo>
                  <a:lnTo>
                    <a:pt x="34" y="372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48" y="402"/>
                  </a:lnTo>
                  <a:lnTo>
                    <a:pt x="52" y="408"/>
                  </a:lnTo>
                  <a:lnTo>
                    <a:pt x="52" y="408"/>
                  </a:lnTo>
                  <a:lnTo>
                    <a:pt x="54" y="412"/>
                  </a:lnTo>
                  <a:lnTo>
                    <a:pt x="54" y="418"/>
                  </a:lnTo>
                  <a:lnTo>
                    <a:pt x="54" y="424"/>
                  </a:lnTo>
                  <a:lnTo>
                    <a:pt x="54" y="424"/>
                  </a:lnTo>
                  <a:lnTo>
                    <a:pt x="52" y="434"/>
                  </a:lnTo>
                  <a:lnTo>
                    <a:pt x="50" y="438"/>
                  </a:lnTo>
                  <a:lnTo>
                    <a:pt x="48" y="442"/>
                  </a:lnTo>
                  <a:lnTo>
                    <a:pt x="48" y="442"/>
                  </a:lnTo>
                  <a:lnTo>
                    <a:pt x="36" y="448"/>
                  </a:lnTo>
                  <a:lnTo>
                    <a:pt x="34" y="452"/>
                  </a:lnTo>
                  <a:lnTo>
                    <a:pt x="34" y="454"/>
                  </a:lnTo>
                  <a:lnTo>
                    <a:pt x="34" y="454"/>
                  </a:lnTo>
                  <a:lnTo>
                    <a:pt x="34" y="454"/>
                  </a:lnTo>
                  <a:lnTo>
                    <a:pt x="40" y="458"/>
                  </a:lnTo>
                  <a:lnTo>
                    <a:pt x="48" y="466"/>
                  </a:lnTo>
                  <a:lnTo>
                    <a:pt x="52" y="476"/>
                  </a:lnTo>
                  <a:lnTo>
                    <a:pt x="52" y="476"/>
                  </a:lnTo>
                  <a:lnTo>
                    <a:pt x="56" y="464"/>
                  </a:lnTo>
                  <a:lnTo>
                    <a:pt x="60" y="454"/>
                  </a:lnTo>
                  <a:lnTo>
                    <a:pt x="60" y="446"/>
                  </a:lnTo>
                  <a:lnTo>
                    <a:pt x="60" y="446"/>
                  </a:lnTo>
                  <a:lnTo>
                    <a:pt x="64" y="430"/>
                  </a:lnTo>
                  <a:lnTo>
                    <a:pt x="70" y="418"/>
                  </a:lnTo>
                  <a:lnTo>
                    <a:pt x="70" y="418"/>
                  </a:lnTo>
                  <a:lnTo>
                    <a:pt x="70" y="412"/>
                  </a:lnTo>
                  <a:lnTo>
                    <a:pt x="70" y="404"/>
                  </a:lnTo>
                  <a:lnTo>
                    <a:pt x="72" y="402"/>
                  </a:lnTo>
                  <a:lnTo>
                    <a:pt x="74" y="402"/>
                  </a:lnTo>
                  <a:lnTo>
                    <a:pt x="74" y="404"/>
                  </a:lnTo>
                  <a:lnTo>
                    <a:pt x="74" y="404"/>
                  </a:lnTo>
                  <a:lnTo>
                    <a:pt x="78" y="406"/>
                  </a:lnTo>
                  <a:lnTo>
                    <a:pt x="78" y="408"/>
                  </a:lnTo>
                  <a:lnTo>
                    <a:pt x="80" y="412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4" y="408"/>
                  </a:lnTo>
                  <a:lnTo>
                    <a:pt x="86" y="404"/>
                  </a:lnTo>
                  <a:lnTo>
                    <a:pt x="86" y="398"/>
                  </a:lnTo>
                  <a:lnTo>
                    <a:pt x="88" y="390"/>
                  </a:lnTo>
                  <a:lnTo>
                    <a:pt x="92" y="390"/>
                  </a:lnTo>
                  <a:lnTo>
                    <a:pt x="94" y="392"/>
                  </a:lnTo>
                  <a:lnTo>
                    <a:pt x="94" y="392"/>
                  </a:lnTo>
                  <a:lnTo>
                    <a:pt x="94" y="396"/>
                  </a:lnTo>
                  <a:lnTo>
                    <a:pt x="96" y="400"/>
                  </a:lnTo>
                  <a:lnTo>
                    <a:pt x="96" y="404"/>
                  </a:lnTo>
                  <a:lnTo>
                    <a:pt x="96" y="404"/>
                  </a:lnTo>
                  <a:lnTo>
                    <a:pt x="98" y="406"/>
                  </a:lnTo>
                  <a:lnTo>
                    <a:pt x="98" y="408"/>
                  </a:lnTo>
                  <a:lnTo>
                    <a:pt x="102" y="408"/>
                  </a:lnTo>
                  <a:lnTo>
                    <a:pt x="102" y="408"/>
                  </a:lnTo>
                  <a:lnTo>
                    <a:pt x="123" y="406"/>
                  </a:lnTo>
                  <a:lnTo>
                    <a:pt x="131" y="404"/>
                  </a:lnTo>
                  <a:lnTo>
                    <a:pt x="139" y="404"/>
                  </a:lnTo>
                  <a:lnTo>
                    <a:pt x="141" y="400"/>
                  </a:lnTo>
                  <a:lnTo>
                    <a:pt x="141" y="400"/>
                  </a:lnTo>
                  <a:lnTo>
                    <a:pt x="149" y="390"/>
                  </a:lnTo>
                  <a:lnTo>
                    <a:pt x="163" y="378"/>
                  </a:lnTo>
                  <a:lnTo>
                    <a:pt x="173" y="359"/>
                  </a:lnTo>
                  <a:lnTo>
                    <a:pt x="177" y="353"/>
                  </a:lnTo>
                  <a:lnTo>
                    <a:pt x="183" y="341"/>
                  </a:lnTo>
                  <a:lnTo>
                    <a:pt x="183" y="341"/>
                  </a:lnTo>
                  <a:lnTo>
                    <a:pt x="191" y="315"/>
                  </a:lnTo>
                  <a:lnTo>
                    <a:pt x="195" y="307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195" y="291"/>
                  </a:lnTo>
                  <a:lnTo>
                    <a:pt x="195" y="281"/>
                  </a:lnTo>
                  <a:lnTo>
                    <a:pt x="195" y="27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207" y="201"/>
                  </a:lnTo>
                  <a:lnTo>
                    <a:pt x="207" y="201"/>
                  </a:lnTo>
                  <a:lnTo>
                    <a:pt x="215" y="159"/>
                  </a:lnTo>
                  <a:lnTo>
                    <a:pt x="217" y="139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5" y="106"/>
                  </a:lnTo>
                  <a:lnTo>
                    <a:pt x="213" y="88"/>
                  </a:lnTo>
                  <a:lnTo>
                    <a:pt x="211" y="72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3" y="50"/>
                  </a:lnTo>
                  <a:lnTo>
                    <a:pt x="213" y="46"/>
                  </a:lnTo>
                  <a:lnTo>
                    <a:pt x="215" y="42"/>
                  </a:lnTo>
                  <a:lnTo>
                    <a:pt x="215" y="40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4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1443" y="2434"/>
              <a:ext cx="298" cy="355"/>
            </a:xfrm>
            <a:custGeom>
              <a:avLst/>
              <a:gdLst>
                <a:gd name="T0" fmla="*/ 290 w 298"/>
                <a:gd name="T1" fmla="*/ 251 h 355"/>
                <a:gd name="T2" fmla="*/ 258 w 298"/>
                <a:gd name="T3" fmla="*/ 223 h 355"/>
                <a:gd name="T4" fmla="*/ 223 w 298"/>
                <a:gd name="T5" fmla="*/ 249 h 355"/>
                <a:gd name="T6" fmla="*/ 213 w 298"/>
                <a:gd name="T7" fmla="*/ 241 h 355"/>
                <a:gd name="T8" fmla="*/ 193 w 298"/>
                <a:gd name="T9" fmla="*/ 229 h 355"/>
                <a:gd name="T10" fmla="*/ 177 w 298"/>
                <a:gd name="T11" fmla="*/ 221 h 355"/>
                <a:gd name="T12" fmla="*/ 165 w 298"/>
                <a:gd name="T13" fmla="*/ 221 h 355"/>
                <a:gd name="T14" fmla="*/ 173 w 298"/>
                <a:gd name="T15" fmla="*/ 203 h 355"/>
                <a:gd name="T16" fmla="*/ 177 w 298"/>
                <a:gd name="T17" fmla="*/ 189 h 355"/>
                <a:gd name="T18" fmla="*/ 173 w 298"/>
                <a:gd name="T19" fmla="*/ 181 h 355"/>
                <a:gd name="T20" fmla="*/ 183 w 298"/>
                <a:gd name="T21" fmla="*/ 159 h 355"/>
                <a:gd name="T22" fmla="*/ 165 w 298"/>
                <a:gd name="T23" fmla="*/ 161 h 355"/>
                <a:gd name="T24" fmla="*/ 161 w 298"/>
                <a:gd name="T25" fmla="*/ 143 h 355"/>
                <a:gd name="T26" fmla="*/ 169 w 298"/>
                <a:gd name="T27" fmla="*/ 135 h 355"/>
                <a:gd name="T28" fmla="*/ 167 w 298"/>
                <a:gd name="T29" fmla="*/ 122 h 355"/>
                <a:gd name="T30" fmla="*/ 169 w 298"/>
                <a:gd name="T31" fmla="*/ 102 h 355"/>
                <a:gd name="T32" fmla="*/ 165 w 298"/>
                <a:gd name="T33" fmla="*/ 92 h 355"/>
                <a:gd name="T34" fmla="*/ 155 w 298"/>
                <a:gd name="T35" fmla="*/ 82 h 355"/>
                <a:gd name="T36" fmla="*/ 155 w 298"/>
                <a:gd name="T37" fmla="*/ 50 h 355"/>
                <a:gd name="T38" fmla="*/ 161 w 298"/>
                <a:gd name="T39" fmla="*/ 34 h 355"/>
                <a:gd name="T40" fmla="*/ 151 w 298"/>
                <a:gd name="T41" fmla="*/ 2 h 355"/>
                <a:gd name="T42" fmla="*/ 133 w 298"/>
                <a:gd name="T43" fmla="*/ 10 h 355"/>
                <a:gd name="T44" fmla="*/ 109 w 298"/>
                <a:gd name="T45" fmla="*/ 28 h 355"/>
                <a:gd name="T46" fmla="*/ 81 w 298"/>
                <a:gd name="T47" fmla="*/ 48 h 355"/>
                <a:gd name="T48" fmla="*/ 61 w 298"/>
                <a:gd name="T49" fmla="*/ 54 h 355"/>
                <a:gd name="T50" fmla="*/ 51 w 298"/>
                <a:gd name="T51" fmla="*/ 60 h 355"/>
                <a:gd name="T52" fmla="*/ 33 w 298"/>
                <a:gd name="T53" fmla="*/ 72 h 355"/>
                <a:gd name="T54" fmla="*/ 2 w 298"/>
                <a:gd name="T55" fmla="*/ 76 h 355"/>
                <a:gd name="T56" fmla="*/ 7 w 298"/>
                <a:gd name="T57" fmla="*/ 82 h 355"/>
                <a:gd name="T58" fmla="*/ 7 w 298"/>
                <a:gd name="T59" fmla="*/ 98 h 355"/>
                <a:gd name="T60" fmla="*/ 15 w 298"/>
                <a:gd name="T61" fmla="*/ 106 h 355"/>
                <a:gd name="T62" fmla="*/ 25 w 298"/>
                <a:gd name="T63" fmla="*/ 102 h 355"/>
                <a:gd name="T64" fmla="*/ 41 w 298"/>
                <a:gd name="T65" fmla="*/ 108 h 355"/>
                <a:gd name="T66" fmla="*/ 41 w 298"/>
                <a:gd name="T67" fmla="*/ 122 h 355"/>
                <a:gd name="T68" fmla="*/ 59 w 298"/>
                <a:gd name="T69" fmla="*/ 141 h 355"/>
                <a:gd name="T70" fmla="*/ 63 w 298"/>
                <a:gd name="T71" fmla="*/ 161 h 355"/>
                <a:gd name="T72" fmla="*/ 71 w 298"/>
                <a:gd name="T73" fmla="*/ 177 h 355"/>
                <a:gd name="T74" fmla="*/ 69 w 298"/>
                <a:gd name="T75" fmla="*/ 197 h 355"/>
                <a:gd name="T76" fmla="*/ 59 w 298"/>
                <a:gd name="T77" fmla="*/ 215 h 355"/>
                <a:gd name="T78" fmla="*/ 71 w 298"/>
                <a:gd name="T79" fmla="*/ 207 h 355"/>
                <a:gd name="T80" fmla="*/ 83 w 298"/>
                <a:gd name="T81" fmla="*/ 195 h 355"/>
                <a:gd name="T82" fmla="*/ 87 w 298"/>
                <a:gd name="T83" fmla="*/ 221 h 355"/>
                <a:gd name="T84" fmla="*/ 107 w 298"/>
                <a:gd name="T85" fmla="*/ 243 h 355"/>
                <a:gd name="T86" fmla="*/ 131 w 298"/>
                <a:gd name="T87" fmla="*/ 237 h 355"/>
                <a:gd name="T88" fmla="*/ 155 w 298"/>
                <a:gd name="T89" fmla="*/ 251 h 355"/>
                <a:gd name="T90" fmla="*/ 167 w 298"/>
                <a:gd name="T91" fmla="*/ 269 h 355"/>
                <a:gd name="T92" fmla="*/ 179 w 298"/>
                <a:gd name="T93" fmla="*/ 265 h 355"/>
                <a:gd name="T94" fmla="*/ 195 w 298"/>
                <a:gd name="T95" fmla="*/ 289 h 355"/>
                <a:gd name="T96" fmla="*/ 205 w 298"/>
                <a:gd name="T97" fmla="*/ 311 h 355"/>
                <a:gd name="T98" fmla="*/ 215 w 298"/>
                <a:gd name="T99" fmla="*/ 331 h 355"/>
                <a:gd name="T100" fmla="*/ 236 w 298"/>
                <a:gd name="T101" fmla="*/ 325 h 355"/>
                <a:gd name="T102" fmla="*/ 240 w 298"/>
                <a:gd name="T103" fmla="*/ 341 h 355"/>
                <a:gd name="T104" fmla="*/ 278 w 298"/>
                <a:gd name="T105" fmla="*/ 355 h 355"/>
                <a:gd name="T106" fmla="*/ 296 w 298"/>
                <a:gd name="T107" fmla="*/ 337 h 355"/>
                <a:gd name="T108" fmla="*/ 296 w 298"/>
                <a:gd name="T109" fmla="*/ 321 h 355"/>
                <a:gd name="T110" fmla="*/ 286 w 298"/>
                <a:gd name="T111" fmla="*/ 307 h 355"/>
                <a:gd name="T112" fmla="*/ 274 w 298"/>
                <a:gd name="T113" fmla="*/ 291 h 355"/>
                <a:gd name="T114" fmla="*/ 272 w 298"/>
                <a:gd name="T115" fmla="*/ 277 h 355"/>
                <a:gd name="T116" fmla="*/ 278 w 298"/>
                <a:gd name="T117" fmla="*/ 273 h 355"/>
                <a:gd name="T118" fmla="*/ 274 w 298"/>
                <a:gd name="T119" fmla="*/ 26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55">
                  <a:moveTo>
                    <a:pt x="274" y="263"/>
                  </a:moveTo>
                  <a:lnTo>
                    <a:pt x="274" y="263"/>
                  </a:lnTo>
                  <a:lnTo>
                    <a:pt x="276" y="261"/>
                  </a:lnTo>
                  <a:lnTo>
                    <a:pt x="280" y="257"/>
                  </a:lnTo>
                  <a:lnTo>
                    <a:pt x="288" y="257"/>
                  </a:lnTo>
                  <a:lnTo>
                    <a:pt x="290" y="251"/>
                  </a:lnTo>
                  <a:lnTo>
                    <a:pt x="282" y="239"/>
                  </a:lnTo>
                  <a:lnTo>
                    <a:pt x="274" y="237"/>
                  </a:lnTo>
                  <a:lnTo>
                    <a:pt x="272" y="233"/>
                  </a:lnTo>
                  <a:lnTo>
                    <a:pt x="268" y="231"/>
                  </a:lnTo>
                  <a:lnTo>
                    <a:pt x="260" y="239"/>
                  </a:lnTo>
                  <a:lnTo>
                    <a:pt x="258" y="223"/>
                  </a:lnTo>
                  <a:lnTo>
                    <a:pt x="254" y="227"/>
                  </a:lnTo>
                  <a:lnTo>
                    <a:pt x="254" y="227"/>
                  </a:lnTo>
                  <a:lnTo>
                    <a:pt x="244" y="249"/>
                  </a:lnTo>
                  <a:lnTo>
                    <a:pt x="244" y="231"/>
                  </a:lnTo>
                  <a:lnTo>
                    <a:pt x="234" y="239"/>
                  </a:lnTo>
                  <a:lnTo>
                    <a:pt x="223" y="249"/>
                  </a:lnTo>
                  <a:lnTo>
                    <a:pt x="223" y="249"/>
                  </a:lnTo>
                  <a:lnTo>
                    <a:pt x="219" y="249"/>
                  </a:lnTo>
                  <a:lnTo>
                    <a:pt x="213" y="245"/>
                  </a:lnTo>
                  <a:lnTo>
                    <a:pt x="213" y="243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9" y="235"/>
                  </a:lnTo>
                  <a:lnTo>
                    <a:pt x="205" y="231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195" y="227"/>
                  </a:lnTo>
                  <a:lnTo>
                    <a:pt x="193" y="229"/>
                  </a:lnTo>
                  <a:lnTo>
                    <a:pt x="191" y="231"/>
                  </a:lnTo>
                  <a:lnTo>
                    <a:pt x="191" y="231"/>
                  </a:lnTo>
                  <a:lnTo>
                    <a:pt x="183" y="227"/>
                  </a:lnTo>
                  <a:lnTo>
                    <a:pt x="177" y="223"/>
                  </a:lnTo>
                  <a:lnTo>
                    <a:pt x="177" y="221"/>
                  </a:lnTo>
                  <a:lnTo>
                    <a:pt x="177" y="221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1" y="213"/>
                  </a:lnTo>
                  <a:lnTo>
                    <a:pt x="171" y="213"/>
                  </a:lnTo>
                  <a:lnTo>
                    <a:pt x="167" y="217"/>
                  </a:lnTo>
                  <a:lnTo>
                    <a:pt x="165" y="221"/>
                  </a:lnTo>
                  <a:lnTo>
                    <a:pt x="165" y="221"/>
                  </a:lnTo>
                  <a:lnTo>
                    <a:pt x="165" y="219"/>
                  </a:lnTo>
                  <a:lnTo>
                    <a:pt x="165" y="219"/>
                  </a:lnTo>
                  <a:lnTo>
                    <a:pt x="167" y="211"/>
                  </a:lnTo>
                  <a:lnTo>
                    <a:pt x="169" y="207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5" y="197"/>
                  </a:lnTo>
                  <a:lnTo>
                    <a:pt x="177" y="195"/>
                  </a:lnTo>
                  <a:lnTo>
                    <a:pt x="177" y="191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3" y="181"/>
                  </a:lnTo>
                  <a:lnTo>
                    <a:pt x="173" y="181"/>
                  </a:lnTo>
                  <a:lnTo>
                    <a:pt x="173" y="181"/>
                  </a:lnTo>
                  <a:lnTo>
                    <a:pt x="177" y="175"/>
                  </a:lnTo>
                  <a:lnTo>
                    <a:pt x="179" y="173"/>
                  </a:lnTo>
                  <a:lnTo>
                    <a:pt x="185" y="167"/>
                  </a:lnTo>
                  <a:lnTo>
                    <a:pt x="185" y="167"/>
                  </a:lnTo>
                  <a:lnTo>
                    <a:pt x="185" y="161"/>
                  </a:lnTo>
                  <a:lnTo>
                    <a:pt x="183" y="159"/>
                  </a:lnTo>
                  <a:lnTo>
                    <a:pt x="183" y="157"/>
                  </a:lnTo>
                  <a:lnTo>
                    <a:pt x="183" y="157"/>
                  </a:lnTo>
                  <a:lnTo>
                    <a:pt x="177" y="157"/>
                  </a:lnTo>
                  <a:lnTo>
                    <a:pt x="171" y="159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55" y="151"/>
                  </a:lnTo>
                  <a:lnTo>
                    <a:pt x="165" y="145"/>
                  </a:lnTo>
                  <a:lnTo>
                    <a:pt x="165" y="145"/>
                  </a:lnTo>
                  <a:lnTo>
                    <a:pt x="161" y="143"/>
                  </a:lnTo>
                  <a:lnTo>
                    <a:pt x="161" y="139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7" y="137"/>
                  </a:lnTo>
                  <a:lnTo>
                    <a:pt x="169" y="135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67" y="130"/>
                  </a:lnTo>
                  <a:lnTo>
                    <a:pt x="167" y="126"/>
                  </a:lnTo>
                  <a:lnTo>
                    <a:pt x="167" y="122"/>
                  </a:lnTo>
                  <a:lnTo>
                    <a:pt x="167" y="122"/>
                  </a:lnTo>
                  <a:lnTo>
                    <a:pt x="167" y="116"/>
                  </a:lnTo>
                  <a:lnTo>
                    <a:pt x="169" y="112"/>
                  </a:lnTo>
                  <a:lnTo>
                    <a:pt x="169" y="108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2"/>
                  </a:lnTo>
                  <a:lnTo>
                    <a:pt x="167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5" y="96"/>
                  </a:lnTo>
                  <a:lnTo>
                    <a:pt x="163" y="94"/>
                  </a:lnTo>
                  <a:lnTo>
                    <a:pt x="165" y="92"/>
                  </a:lnTo>
                  <a:lnTo>
                    <a:pt x="165" y="86"/>
                  </a:lnTo>
                  <a:lnTo>
                    <a:pt x="165" y="86"/>
                  </a:lnTo>
                  <a:lnTo>
                    <a:pt x="163" y="86"/>
                  </a:lnTo>
                  <a:lnTo>
                    <a:pt x="161" y="82"/>
                  </a:lnTo>
                  <a:lnTo>
                    <a:pt x="155" y="82"/>
                  </a:lnTo>
                  <a:lnTo>
                    <a:pt x="155" y="82"/>
                  </a:lnTo>
                  <a:lnTo>
                    <a:pt x="155" y="78"/>
                  </a:lnTo>
                  <a:lnTo>
                    <a:pt x="159" y="70"/>
                  </a:lnTo>
                  <a:lnTo>
                    <a:pt x="159" y="6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5" y="50"/>
                  </a:lnTo>
                  <a:lnTo>
                    <a:pt x="155" y="46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55" y="28"/>
                  </a:lnTo>
                  <a:lnTo>
                    <a:pt x="155" y="2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3" y="2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3" y="10"/>
                  </a:lnTo>
                  <a:lnTo>
                    <a:pt x="129" y="14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15" y="24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5" y="30"/>
                  </a:lnTo>
                  <a:lnTo>
                    <a:pt x="103" y="34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87" y="46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3" y="48"/>
                  </a:lnTo>
                  <a:lnTo>
                    <a:pt x="69" y="50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1" y="56"/>
                  </a:lnTo>
                  <a:lnTo>
                    <a:pt x="51" y="60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1" y="68"/>
                  </a:lnTo>
                  <a:lnTo>
                    <a:pt x="37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1" y="7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78"/>
                  </a:lnTo>
                  <a:lnTo>
                    <a:pt x="7" y="80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7" y="98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1" y="102"/>
                  </a:lnTo>
                  <a:lnTo>
                    <a:pt x="13" y="104"/>
                  </a:lnTo>
                  <a:lnTo>
                    <a:pt x="15" y="106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3" y="104"/>
                  </a:lnTo>
                  <a:lnTo>
                    <a:pt x="37" y="106"/>
                  </a:lnTo>
                  <a:lnTo>
                    <a:pt x="39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5" y="112"/>
                  </a:lnTo>
                  <a:lnTo>
                    <a:pt x="41" y="116"/>
                  </a:lnTo>
                  <a:lnTo>
                    <a:pt x="41" y="120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5" y="130"/>
                  </a:lnTo>
                  <a:lnTo>
                    <a:pt x="47" y="132"/>
                  </a:lnTo>
                  <a:lnTo>
                    <a:pt x="51" y="137"/>
                  </a:lnTo>
                  <a:lnTo>
                    <a:pt x="51" y="137"/>
                  </a:lnTo>
                  <a:lnTo>
                    <a:pt x="57" y="141"/>
                  </a:lnTo>
                  <a:lnTo>
                    <a:pt x="59" y="141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3" y="147"/>
                  </a:lnTo>
                  <a:lnTo>
                    <a:pt x="63" y="153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3" y="163"/>
                  </a:lnTo>
                  <a:lnTo>
                    <a:pt x="63" y="167"/>
                  </a:lnTo>
                  <a:lnTo>
                    <a:pt x="67" y="171"/>
                  </a:lnTo>
                  <a:lnTo>
                    <a:pt x="67" y="171"/>
                  </a:lnTo>
                  <a:lnTo>
                    <a:pt x="69" y="175"/>
                  </a:lnTo>
                  <a:lnTo>
                    <a:pt x="71" y="177"/>
                  </a:lnTo>
                  <a:lnTo>
                    <a:pt x="69" y="185"/>
                  </a:lnTo>
                  <a:lnTo>
                    <a:pt x="69" y="185"/>
                  </a:lnTo>
                  <a:lnTo>
                    <a:pt x="67" y="189"/>
                  </a:lnTo>
                  <a:lnTo>
                    <a:pt x="67" y="191"/>
                  </a:lnTo>
                  <a:lnTo>
                    <a:pt x="69" y="197"/>
                  </a:lnTo>
                  <a:lnTo>
                    <a:pt x="69" y="197"/>
                  </a:lnTo>
                  <a:lnTo>
                    <a:pt x="69" y="199"/>
                  </a:lnTo>
                  <a:lnTo>
                    <a:pt x="63" y="205"/>
                  </a:lnTo>
                  <a:lnTo>
                    <a:pt x="61" y="211"/>
                  </a:lnTo>
                  <a:lnTo>
                    <a:pt x="59" y="213"/>
                  </a:lnTo>
                  <a:lnTo>
                    <a:pt x="59" y="213"/>
                  </a:lnTo>
                  <a:lnTo>
                    <a:pt x="59" y="215"/>
                  </a:lnTo>
                  <a:lnTo>
                    <a:pt x="61" y="217"/>
                  </a:lnTo>
                  <a:lnTo>
                    <a:pt x="63" y="219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71" y="207"/>
                  </a:lnTo>
                  <a:lnTo>
                    <a:pt x="75" y="20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9" y="195"/>
                  </a:lnTo>
                  <a:lnTo>
                    <a:pt x="81" y="195"/>
                  </a:lnTo>
                  <a:lnTo>
                    <a:pt x="83" y="195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7" y="203"/>
                  </a:lnTo>
                  <a:lnTo>
                    <a:pt x="87" y="211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31"/>
                  </a:lnTo>
                  <a:lnTo>
                    <a:pt x="93" y="235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101" y="243"/>
                  </a:lnTo>
                  <a:lnTo>
                    <a:pt x="107" y="243"/>
                  </a:lnTo>
                  <a:lnTo>
                    <a:pt x="115" y="243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21" y="239"/>
                  </a:lnTo>
                  <a:lnTo>
                    <a:pt x="125" y="237"/>
                  </a:lnTo>
                  <a:lnTo>
                    <a:pt x="131" y="237"/>
                  </a:lnTo>
                  <a:lnTo>
                    <a:pt x="137" y="237"/>
                  </a:lnTo>
                  <a:lnTo>
                    <a:pt x="137" y="237"/>
                  </a:lnTo>
                  <a:lnTo>
                    <a:pt x="141" y="241"/>
                  </a:lnTo>
                  <a:lnTo>
                    <a:pt x="147" y="245"/>
                  </a:lnTo>
                  <a:lnTo>
                    <a:pt x="147" y="245"/>
                  </a:lnTo>
                  <a:lnTo>
                    <a:pt x="155" y="251"/>
                  </a:lnTo>
                  <a:lnTo>
                    <a:pt x="155" y="255"/>
                  </a:lnTo>
                  <a:lnTo>
                    <a:pt x="159" y="257"/>
                  </a:lnTo>
                  <a:lnTo>
                    <a:pt x="159" y="257"/>
                  </a:lnTo>
                  <a:lnTo>
                    <a:pt x="161" y="261"/>
                  </a:lnTo>
                  <a:lnTo>
                    <a:pt x="165" y="265"/>
                  </a:lnTo>
                  <a:lnTo>
                    <a:pt x="167" y="269"/>
                  </a:lnTo>
                  <a:lnTo>
                    <a:pt x="169" y="269"/>
                  </a:lnTo>
                  <a:lnTo>
                    <a:pt x="169" y="269"/>
                  </a:lnTo>
                  <a:lnTo>
                    <a:pt x="169" y="269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9" y="265"/>
                  </a:lnTo>
                  <a:lnTo>
                    <a:pt x="179" y="265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7" y="283"/>
                  </a:lnTo>
                  <a:lnTo>
                    <a:pt x="195" y="289"/>
                  </a:lnTo>
                  <a:lnTo>
                    <a:pt x="195" y="289"/>
                  </a:lnTo>
                  <a:lnTo>
                    <a:pt x="193" y="299"/>
                  </a:lnTo>
                  <a:lnTo>
                    <a:pt x="193" y="303"/>
                  </a:lnTo>
                  <a:lnTo>
                    <a:pt x="195" y="303"/>
                  </a:lnTo>
                  <a:lnTo>
                    <a:pt x="195" y="303"/>
                  </a:lnTo>
                  <a:lnTo>
                    <a:pt x="205" y="311"/>
                  </a:lnTo>
                  <a:lnTo>
                    <a:pt x="209" y="319"/>
                  </a:lnTo>
                  <a:lnTo>
                    <a:pt x="211" y="323"/>
                  </a:lnTo>
                  <a:lnTo>
                    <a:pt x="211" y="323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5" y="331"/>
                  </a:lnTo>
                  <a:lnTo>
                    <a:pt x="219" y="333"/>
                  </a:lnTo>
                  <a:lnTo>
                    <a:pt x="219" y="333"/>
                  </a:lnTo>
                  <a:lnTo>
                    <a:pt x="221" y="331"/>
                  </a:lnTo>
                  <a:lnTo>
                    <a:pt x="225" y="329"/>
                  </a:lnTo>
                  <a:lnTo>
                    <a:pt x="232" y="327"/>
                  </a:lnTo>
                  <a:lnTo>
                    <a:pt x="236" y="325"/>
                  </a:lnTo>
                  <a:lnTo>
                    <a:pt x="236" y="325"/>
                  </a:lnTo>
                  <a:lnTo>
                    <a:pt x="236" y="327"/>
                  </a:lnTo>
                  <a:lnTo>
                    <a:pt x="238" y="329"/>
                  </a:lnTo>
                  <a:lnTo>
                    <a:pt x="240" y="333"/>
                  </a:lnTo>
                  <a:lnTo>
                    <a:pt x="240" y="337"/>
                  </a:lnTo>
                  <a:lnTo>
                    <a:pt x="240" y="341"/>
                  </a:lnTo>
                  <a:lnTo>
                    <a:pt x="242" y="343"/>
                  </a:lnTo>
                  <a:lnTo>
                    <a:pt x="242" y="343"/>
                  </a:lnTo>
                  <a:lnTo>
                    <a:pt x="260" y="351"/>
                  </a:lnTo>
                  <a:lnTo>
                    <a:pt x="272" y="353"/>
                  </a:lnTo>
                  <a:lnTo>
                    <a:pt x="278" y="355"/>
                  </a:lnTo>
                  <a:lnTo>
                    <a:pt x="278" y="355"/>
                  </a:lnTo>
                  <a:lnTo>
                    <a:pt x="280" y="353"/>
                  </a:lnTo>
                  <a:lnTo>
                    <a:pt x="286" y="347"/>
                  </a:lnTo>
                  <a:lnTo>
                    <a:pt x="290" y="343"/>
                  </a:lnTo>
                  <a:lnTo>
                    <a:pt x="292" y="341"/>
                  </a:lnTo>
                  <a:lnTo>
                    <a:pt x="292" y="341"/>
                  </a:lnTo>
                  <a:lnTo>
                    <a:pt x="296" y="337"/>
                  </a:lnTo>
                  <a:lnTo>
                    <a:pt x="298" y="335"/>
                  </a:lnTo>
                  <a:lnTo>
                    <a:pt x="298" y="329"/>
                  </a:lnTo>
                  <a:lnTo>
                    <a:pt x="298" y="329"/>
                  </a:lnTo>
                  <a:lnTo>
                    <a:pt x="298" y="329"/>
                  </a:lnTo>
                  <a:lnTo>
                    <a:pt x="298" y="325"/>
                  </a:lnTo>
                  <a:lnTo>
                    <a:pt x="296" y="321"/>
                  </a:lnTo>
                  <a:lnTo>
                    <a:pt x="296" y="321"/>
                  </a:lnTo>
                  <a:lnTo>
                    <a:pt x="288" y="319"/>
                  </a:lnTo>
                  <a:lnTo>
                    <a:pt x="286" y="315"/>
                  </a:lnTo>
                  <a:lnTo>
                    <a:pt x="284" y="311"/>
                  </a:lnTo>
                  <a:lnTo>
                    <a:pt x="284" y="311"/>
                  </a:lnTo>
                  <a:lnTo>
                    <a:pt x="286" y="307"/>
                  </a:lnTo>
                  <a:lnTo>
                    <a:pt x="286" y="303"/>
                  </a:lnTo>
                  <a:lnTo>
                    <a:pt x="284" y="303"/>
                  </a:lnTo>
                  <a:lnTo>
                    <a:pt x="284" y="303"/>
                  </a:lnTo>
                  <a:lnTo>
                    <a:pt x="278" y="297"/>
                  </a:lnTo>
                  <a:lnTo>
                    <a:pt x="274" y="291"/>
                  </a:lnTo>
                  <a:lnTo>
                    <a:pt x="274" y="291"/>
                  </a:lnTo>
                  <a:lnTo>
                    <a:pt x="274" y="291"/>
                  </a:lnTo>
                  <a:lnTo>
                    <a:pt x="274" y="291"/>
                  </a:lnTo>
                  <a:lnTo>
                    <a:pt x="282" y="287"/>
                  </a:lnTo>
                  <a:lnTo>
                    <a:pt x="282" y="287"/>
                  </a:lnTo>
                  <a:lnTo>
                    <a:pt x="276" y="281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2" y="275"/>
                  </a:lnTo>
                  <a:lnTo>
                    <a:pt x="272" y="275"/>
                  </a:lnTo>
                  <a:lnTo>
                    <a:pt x="274" y="273"/>
                  </a:lnTo>
                  <a:lnTo>
                    <a:pt x="278" y="273"/>
                  </a:lnTo>
                  <a:lnTo>
                    <a:pt x="278" y="273"/>
                  </a:lnTo>
                  <a:lnTo>
                    <a:pt x="274" y="265"/>
                  </a:lnTo>
                  <a:lnTo>
                    <a:pt x="274" y="263"/>
                  </a:lnTo>
                  <a:lnTo>
                    <a:pt x="274" y="263"/>
                  </a:lnTo>
                  <a:lnTo>
                    <a:pt x="274" y="263"/>
                  </a:lnTo>
                  <a:lnTo>
                    <a:pt x="274" y="263"/>
                  </a:lnTo>
                  <a:lnTo>
                    <a:pt x="274" y="26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232" y="1681"/>
              <a:ext cx="420" cy="538"/>
            </a:xfrm>
            <a:custGeom>
              <a:avLst/>
              <a:gdLst>
                <a:gd name="T0" fmla="*/ 384 w 420"/>
                <a:gd name="T1" fmla="*/ 94 h 538"/>
                <a:gd name="T2" fmla="*/ 332 w 420"/>
                <a:gd name="T3" fmla="*/ 50 h 538"/>
                <a:gd name="T4" fmla="*/ 293 w 420"/>
                <a:gd name="T5" fmla="*/ 8 h 538"/>
                <a:gd name="T6" fmla="*/ 265 w 420"/>
                <a:gd name="T7" fmla="*/ 14 h 538"/>
                <a:gd name="T8" fmla="*/ 231 w 420"/>
                <a:gd name="T9" fmla="*/ 26 h 538"/>
                <a:gd name="T10" fmla="*/ 203 w 420"/>
                <a:gd name="T11" fmla="*/ 38 h 538"/>
                <a:gd name="T12" fmla="*/ 161 w 420"/>
                <a:gd name="T13" fmla="*/ 44 h 538"/>
                <a:gd name="T14" fmla="*/ 127 w 420"/>
                <a:gd name="T15" fmla="*/ 38 h 538"/>
                <a:gd name="T16" fmla="*/ 117 w 420"/>
                <a:gd name="T17" fmla="*/ 76 h 538"/>
                <a:gd name="T18" fmla="*/ 72 w 420"/>
                <a:gd name="T19" fmla="*/ 112 h 538"/>
                <a:gd name="T20" fmla="*/ 78 w 420"/>
                <a:gd name="T21" fmla="*/ 120 h 538"/>
                <a:gd name="T22" fmla="*/ 70 w 420"/>
                <a:gd name="T23" fmla="*/ 144 h 538"/>
                <a:gd name="T24" fmla="*/ 78 w 420"/>
                <a:gd name="T25" fmla="*/ 150 h 538"/>
                <a:gd name="T26" fmla="*/ 87 w 420"/>
                <a:gd name="T27" fmla="*/ 172 h 538"/>
                <a:gd name="T28" fmla="*/ 81 w 420"/>
                <a:gd name="T29" fmla="*/ 191 h 538"/>
                <a:gd name="T30" fmla="*/ 101 w 420"/>
                <a:gd name="T31" fmla="*/ 197 h 538"/>
                <a:gd name="T32" fmla="*/ 109 w 420"/>
                <a:gd name="T33" fmla="*/ 221 h 538"/>
                <a:gd name="T34" fmla="*/ 91 w 420"/>
                <a:gd name="T35" fmla="*/ 241 h 538"/>
                <a:gd name="T36" fmla="*/ 81 w 420"/>
                <a:gd name="T37" fmla="*/ 257 h 538"/>
                <a:gd name="T38" fmla="*/ 78 w 420"/>
                <a:gd name="T39" fmla="*/ 267 h 538"/>
                <a:gd name="T40" fmla="*/ 66 w 420"/>
                <a:gd name="T41" fmla="*/ 263 h 538"/>
                <a:gd name="T42" fmla="*/ 54 w 420"/>
                <a:gd name="T43" fmla="*/ 275 h 538"/>
                <a:gd name="T44" fmla="*/ 38 w 420"/>
                <a:gd name="T45" fmla="*/ 285 h 538"/>
                <a:gd name="T46" fmla="*/ 26 w 420"/>
                <a:gd name="T47" fmla="*/ 291 h 538"/>
                <a:gd name="T48" fmla="*/ 36 w 420"/>
                <a:gd name="T49" fmla="*/ 303 h 538"/>
                <a:gd name="T50" fmla="*/ 34 w 420"/>
                <a:gd name="T51" fmla="*/ 321 h 538"/>
                <a:gd name="T52" fmla="*/ 10 w 420"/>
                <a:gd name="T53" fmla="*/ 329 h 538"/>
                <a:gd name="T54" fmla="*/ 4 w 420"/>
                <a:gd name="T55" fmla="*/ 349 h 538"/>
                <a:gd name="T56" fmla="*/ 6 w 420"/>
                <a:gd name="T57" fmla="*/ 377 h 538"/>
                <a:gd name="T58" fmla="*/ 34 w 420"/>
                <a:gd name="T59" fmla="*/ 417 h 538"/>
                <a:gd name="T60" fmla="*/ 52 w 420"/>
                <a:gd name="T61" fmla="*/ 456 h 538"/>
                <a:gd name="T62" fmla="*/ 97 w 420"/>
                <a:gd name="T63" fmla="*/ 442 h 538"/>
                <a:gd name="T64" fmla="*/ 127 w 420"/>
                <a:gd name="T65" fmla="*/ 500 h 538"/>
                <a:gd name="T66" fmla="*/ 209 w 420"/>
                <a:gd name="T67" fmla="*/ 534 h 538"/>
                <a:gd name="T68" fmla="*/ 227 w 420"/>
                <a:gd name="T69" fmla="*/ 512 h 538"/>
                <a:gd name="T70" fmla="*/ 249 w 420"/>
                <a:gd name="T71" fmla="*/ 506 h 538"/>
                <a:gd name="T72" fmla="*/ 239 w 420"/>
                <a:gd name="T73" fmla="*/ 482 h 538"/>
                <a:gd name="T74" fmla="*/ 277 w 420"/>
                <a:gd name="T75" fmla="*/ 460 h 538"/>
                <a:gd name="T76" fmla="*/ 289 w 420"/>
                <a:gd name="T77" fmla="*/ 444 h 538"/>
                <a:gd name="T78" fmla="*/ 318 w 420"/>
                <a:gd name="T79" fmla="*/ 446 h 538"/>
                <a:gd name="T80" fmla="*/ 308 w 420"/>
                <a:gd name="T81" fmla="*/ 470 h 538"/>
                <a:gd name="T82" fmla="*/ 330 w 420"/>
                <a:gd name="T83" fmla="*/ 456 h 538"/>
                <a:gd name="T84" fmla="*/ 346 w 420"/>
                <a:gd name="T85" fmla="*/ 442 h 538"/>
                <a:gd name="T86" fmla="*/ 350 w 420"/>
                <a:gd name="T87" fmla="*/ 415 h 538"/>
                <a:gd name="T88" fmla="*/ 370 w 420"/>
                <a:gd name="T89" fmla="*/ 403 h 538"/>
                <a:gd name="T90" fmla="*/ 384 w 420"/>
                <a:gd name="T91" fmla="*/ 379 h 538"/>
                <a:gd name="T92" fmla="*/ 372 w 420"/>
                <a:gd name="T93" fmla="*/ 371 h 538"/>
                <a:gd name="T94" fmla="*/ 348 w 420"/>
                <a:gd name="T95" fmla="*/ 387 h 538"/>
                <a:gd name="T96" fmla="*/ 332 w 420"/>
                <a:gd name="T97" fmla="*/ 343 h 538"/>
                <a:gd name="T98" fmla="*/ 326 w 420"/>
                <a:gd name="T99" fmla="*/ 289 h 538"/>
                <a:gd name="T100" fmla="*/ 324 w 420"/>
                <a:gd name="T101" fmla="*/ 263 h 538"/>
                <a:gd name="T102" fmla="*/ 318 w 420"/>
                <a:gd name="T103" fmla="*/ 231 h 538"/>
                <a:gd name="T104" fmla="*/ 334 w 420"/>
                <a:gd name="T105" fmla="*/ 199 h 538"/>
                <a:gd name="T106" fmla="*/ 344 w 420"/>
                <a:gd name="T107" fmla="*/ 184 h 538"/>
                <a:gd name="T108" fmla="*/ 360 w 420"/>
                <a:gd name="T109" fmla="*/ 184 h 538"/>
                <a:gd name="T110" fmla="*/ 364 w 420"/>
                <a:gd name="T111" fmla="*/ 168 h 538"/>
                <a:gd name="T112" fmla="*/ 406 w 420"/>
                <a:gd name="T113" fmla="*/ 197 h 538"/>
                <a:gd name="T114" fmla="*/ 418 w 420"/>
                <a:gd name="T115" fmla="*/ 209 h 538"/>
                <a:gd name="T116" fmla="*/ 412 w 420"/>
                <a:gd name="T117" fmla="*/ 144 h 538"/>
                <a:gd name="T118" fmla="*/ 394 w 420"/>
                <a:gd name="T119" fmla="*/ 1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538">
                  <a:moveTo>
                    <a:pt x="384" y="114"/>
                  </a:moveTo>
                  <a:lnTo>
                    <a:pt x="384" y="114"/>
                  </a:lnTo>
                  <a:lnTo>
                    <a:pt x="386" y="104"/>
                  </a:lnTo>
                  <a:lnTo>
                    <a:pt x="384" y="98"/>
                  </a:lnTo>
                  <a:lnTo>
                    <a:pt x="384" y="96"/>
                  </a:lnTo>
                  <a:lnTo>
                    <a:pt x="384" y="94"/>
                  </a:lnTo>
                  <a:lnTo>
                    <a:pt x="384" y="94"/>
                  </a:lnTo>
                  <a:lnTo>
                    <a:pt x="372" y="88"/>
                  </a:lnTo>
                  <a:lnTo>
                    <a:pt x="368" y="82"/>
                  </a:lnTo>
                  <a:lnTo>
                    <a:pt x="342" y="82"/>
                  </a:lnTo>
                  <a:lnTo>
                    <a:pt x="340" y="62"/>
                  </a:lnTo>
                  <a:lnTo>
                    <a:pt x="340" y="62"/>
                  </a:lnTo>
                  <a:lnTo>
                    <a:pt x="334" y="56"/>
                  </a:lnTo>
                  <a:lnTo>
                    <a:pt x="332" y="50"/>
                  </a:lnTo>
                  <a:lnTo>
                    <a:pt x="328" y="48"/>
                  </a:lnTo>
                  <a:lnTo>
                    <a:pt x="324" y="46"/>
                  </a:lnTo>
                  <a:lnTo>
                    <a:pt x="324" y="46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299" y="28"/>
                  </a:lnTo>
                  <a:lnTo>
                    <a:pt x="293" y="8"/>
                  </a:lnTo>
                  <a:lnTo>
                    <a:pt x="271" y="0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71" y="6"/>
                  </a:lnTo>
                  <a:lnTo>
                    <a:pt x="267" y="1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1" y="20"/>
                  </a:lnTo>
                  <a:lnTo>
                    <a:pt x="257" y="22"/>
                  </a:lnTo>
                  <a:lnTo>
                    <a:pt x="251" y="26"/>
                  </a:lnTo>
                  <a:lnTo>
                    <a:pt x="241" y="26"/>
                  </a:lnTo>
                  <a:lnTo>
                    <a:pt x="241" y="26"/>
                  </a:lnTo>
                  <a:lnTo>
                    <a:pt x="235" y="26"/>
                  </a:lnTo>
                  <a:lnTo>
                    <a:pt x="231" y="26"/>
                  </a:lnTo>
                  <a:lnTo>
                    <a:pt x="225" y="30"/>
                  </a:lnTo>
                  <a:lnTo>
                    <a:pt x="217" y="34"/>
                  </a:lnTo>
                  <a:lnTo>
                    <a:pt x="217" y="34"/>
                  </a:lnTo>
                  <a:lnTo>
                    <a:pt x="217" y="36"/>
                  </a:lnTo>
                  <a:lnTo>
                    <a:pt x="213" y="38"/>
                  </a:lnTo>
                  <a:lnTo>
                    <a:pt x="209" y="38"/>
                  </a:lnTo>
                  <a:lnTo>
                    <a:pt x="203" y="38"/>
                  </a:lnTo>
                  <a:lnTo>
                    <a:pt x="193" y="36"/>
                  </a:lnTo>
                  <a:lnTo>
                    <a:pt x="193" y="36"/>
                  </a:lnTo>
                  <a:lnTo>
                    <a:pt x="187" y="38"/>
                  </a:lnTo>
                  <a:lnTo>
                    <a:pt x="175" y="38"/>
                  </a:lnTo>
                  <a:lnTo>
                    <a:pt x="167" y="44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59" y="44"/>
                  </a:lnTo>
                  <a:lnTo>
                    <a:pt x="157" y="42"/>
                  </a:lnTo>
                  <a:lnTo>
                    <a:pt x="149" y="36"/>
                  </a:lnTo>
                  <a:lnTo>
                    <a:pt x="143" y="28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35" y="42"/>
                  </a:lnTo>
                  <a:lnTo>
                    <a:pt x="139" y="48"/>
                  </a:lnTo>
                  <a:lnTo>
                    <a:pt x="135" y="50"/>
                  </a:lnTo>
                  <a:lnTo>
                    <a:pt x="129" y="60"/>
                  </a:lnTo>
                  <a:lnTo>
                    <a:pt x="133" y="74"/>
                  </a:lnTo>
                  <a:lnTo>
                    <a:pt x="117" y="76"/>
                  </a:lnTo>
                  <a:lnTo>
                    <a:pt x="105" y="78"/>
                  </a:lnTo>
                  <a:lnTo>
                    <a:pt x="109" y="88"/>
                  </a:lnTo>
                  <a:lnTo>
                    <a:pt x="83" y="100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0" y="106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8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80" y="124"/>
                  </a:lnTo>
                  <a:lnTo>
                    <a:pt x="81" y="128"/>
                  </a:lnTo>
                  <a:lnTo>
                    <a:pt x="81" y="136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70" y="144"/>
                  </a:lnTo>
                  <a:lnTo>
                    <a:pt x="70" y="144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78" y="150"/>
                  </a:lnTo>
                  <a:lnTo>
                    <a:pt x="80" y="154"/>
                  </a:lnTo>
                  <a:lnTo>
                    <a:pt x="80" y="160"/>
                  </a:lnTo>
                  <a:lnTo>
                    <a:pt x="87" y="162"/>
                  </a:lnTo>
                  <a:lnTo>
                    <a:pt x="87" y="162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83" y="180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0" y="184"/>
                  </a:lnTo>
                  <a:lnTo>
                    <a:pt x="80" y="188"/>
                  </a:lnTo>
                  <a:lnTo>
                    <a:pt x="81" y="191"/>
                  </a:lnTo>
                  <a:lnTo>
                    <a:pt x="81" y="191"/>
                  </a:lnTo>
                  <a:lnTo>
                    <a:pt x="87" y="193"/>
                  </a:lnTo>
                  <a:lnTo>
                    <a:pt x="91" y="195"/>
                  </a:lnTo>
                  <a:lnTo>
                    <a:pt x="95" y="195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101" y="197"/>
                  </a:lnTo>
                  <a:lnTo>
                    <a:pt x="103" y="199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05" y="217"/>
                  </a:lnTo>
                  <a:lnTo>
                    <a:pt x="105" y="219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05" y="225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97" y="233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3"/>
                  </a:lnTo>
                  <a:lnTo>
                    <a:pt x="89" y="249"/>
                  </a:lnTo>
                  <a:lnTo>
                    <a:pt x="89" y="249"/>
                  </a:lnTo>
                  <a:lnTo>
                    <a:pt x="87" y="251"/>
                  </a:lnTo>
                  <a:lnTo>
                    <a:pt x="87" y="253"/>
                  </a:lnTo>
                  <a:lnTo>
                    <a:pt x="81" y="257"/>
                  </a:lnTo>
                  <a:lnTo>
                    <a:pt x="81" y="257"/>
                  </a:lnTo>
                  <a:lnTo>
                    <a:pt x="80" y="257"/>
                  </a:lnTo>
                  <a:lnTo>
                    <a:pt x="81" y="261"/>
                  </a:lnTo>
                  <a:lnTo>
                    <a:pt x="87" y="261"/>
                  </a:lnTo>
                  <a:lnTo>
                    <a:pt x="87" y="261"/>
                  </a:lnTo>
                  <a:lnTo>
                    <a:pt x="81" y="263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6" y="267"/>
                  </a:lnTo>
                  <a:lnTo>
                    <a:pt x="72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68" y="263"/>
                  </a:lnTo>
                  <a:lnTo>
                    <a:pt x="66" y="263"/>
                  </a:lnTo>
                  <a:lnTo>
                    <a:pt x="64" y="261"/>
                  </a:lnTo>
                  <a:lnTo>
                    <a:pt x="56" y="261"/>
                  </a:lnTo>
                  <a:lnTo>
                    <a:pt x="56" y="261"/>
                  </a:lnTo>
                  <a:lnTo>
                    <a:pt x="56" y="261"/>
                  </a:lnTo>
                  <a:lnTo>
                    <a:pt x="54" y="263"/>
                  </a:lnTo>
                  <a:lnTo>
                    <a:pt x="52" y="267"/>
                  </a:lnTo>
                  <a:lnTo>
                    <a:pt x="54" y="275"/>
                  </a:lnTo>
                  <a:lnTo>
                    <a:pt x="54" y="275"/>
                  </a:lnTo>
                  <a:lnTo>
                    <a:pt x="52" y="277"/>
                  </a:lnTo>
                  <a:lnTo>
                    <a:pt x="52" y="277"/>
                  </a:lnTo>
                  <a:lnTo>
                    <a:pt x="48" y="281"/>
                  </a:lnTo>
                  <a:lnTo>
                    <a:pt x="44" y="281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6" y="285"/>
                  </a:lnTo>
                  <a:lnTo>
                    <a:pt x="32" y="285"/>
                  </a:lnTo>
                  <a:lnTo>
                    <a:pt x="30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7"/>
                  </a:lnTo>
                  <a:lnTo>
                    <a:pt x="26" y="291"/>
                  </a:lnTo>
                  <a:lnTo>
                    <a:pt x="26" y="299"/>
                  </a:lnTo>
                  <a:lnTo>
                    <a:pt x="26" y="299"/>
                  </a:lnTo>
                  <a:lnTo>
                    <a:pt x="30" y="301"/>
                  </a:lnTo>
                  <a:lnTo>
                    <a:pt x="32" y="303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6" y="303"/>
                  </a:lnTo>
                  <a:lnTo>
                    <a:pt x="38" y="305"/>
                  </a:lnTo>
                  <a:lnTo>
                    <a:pt x="42" y="311"/>
                  </a:lnTo>
                  <a:lnTo>
                    <a:pt x="44" y="323"/>
                  </a:lnTo>
                  <a:lnTo>
                    <a:pt x="44" y="323"/>
                  </a:lnTo>
                  <a:lnTo>
                    <a:pt x="42" y="325"/>
                  </a:lnTo>
                  <a:lnTo>
                    <a:pt x="38" y="323"/>
                  </a:lnTo>
                  <a:lnTo>
                    <a:pt x="34" y="321"/>
                  </a:lnTo>
                  <a:lnTo>
                    <a:pt x="28" y="317"/>
                  </a:lnTo>
                  <a:lnTo>
                    <a:pt x="24" y="321"/>
                  </a:lnTo>
                  <a:lnTo>
                    <a:pt x="24" y="327"/>
                  </a:lnTo>
                  <a:lnTo>
                    <a:pt x="24" y="327"/>
                  </a:lnTo>
                  <a:lnTo>
                    <a:pt x="20" y="327"/>
                  </a:lnTo>
                  <a:lnTo>
                    <a:pt x="10" y="329"/>
                  </a:lnTo>
                  <a:lnTo>
                    <a:pt x="10" y="329"/>
                  </a:lnTo>
                  <a:lnTo>
                    <a:pt x="6" y="329"/>
                  </a:lnTo>
                  <a:lnTo>
                    <a:pt x="4" y="333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2" y="341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4" y="353"/>
                  </a:lnTo>
                  <a:lnTo>
                    <a:pt x="2" y="357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2" y="369"/>
                  </a:lnTo>
                  <a:lnTo>
                    <a:pt x="4" y="375"/>
                  </a:lnTo>
                  <a:lnTo>
                    <a:pt x="6" y="377"/>
                  </a:lnTo>
                  <a:lnTo>
                    <a:pt x="6" y="377"/>
                  </a:lnTo>
                  <a:lnTo>
                    <a:pt x="10" y="385"/>
                  </a:lnTo>
                  <a:lnTo>
                    <a:pt x="10" y="391"/>
                  </a:lnTo>
                  <a:lnTo>
                    <a:pt x="10" y="399"/>
                  </a:lnTo>
                  <a:lnTo>
                    <a:pt x="10" y="399"/>
                  </a:lnTo>
                  <a:lnTo>
                    <a:pt x="24" y="405"/>
                  </a:lnTo>
                  <a:lnTo>
                    <a:pt x="34" y="417"/>
                  </a:lnTo>
                  <a:lnTo>
                    <a:pt x="34" y="417"/>
                  </a:lnTo>
                  <a:lnTo>
                    <a:pt x="36" y="423"/>
                  </a:lnTo>
                  <a:lnTo>
                    <a:pt x="38" y="426"/>
                  </a:lnTo>
                  <a:lnTo>
                    <a:pt x="42" y="436"/>
                  </a:lnTo>
                  <a:lnTo>
                    <a:pt x="42" y="436"/>
                  </a:lnTo>
                  <a:lnTo>
                    <a:pt x="46" y="456"/>
                  </a:lnTo>
                  <a:lnTo>
                    <a:pt x="52" y="456"/>
                  </a:lnTo>
                  <a:lnTo>
                    <a:pt x="52" y="456"/>
                  </a:lnTo>
                  <a:lnTo>
                    <a:pt x="80" y="442"/>
                  </a:lnTo>
                  <a:lnTo>
                    <a:pt x="80" y="442"/>
                  </a:lnTo>
                  <a:lnTo>
                    <a:pt x="83" y="440"/>
                  </a:lnTo>
                  <a:lnTo>
                    <a:pt x="89" y="440"/>
                  </a:lnTo>
                  <a:lnTo>
                    <a:pt x="93" y="442"/>
                  </a:lnTo>
                  <a:lnTo>
                    <a:pt x="97" y="442"/>
                  </a:lnTo>
                  <a:lnTo>
                    <a:pt x="109" y="450"/>
                  </a:lnTo>
                  <a:lnTo>
                    <a:pt x="109" y="450"/>
                  </a:lnTo>
                  <a:lnTo>
                    <a:pt x="115" y="458"/>
                  </a:lnTo>
                  <a:lnTo>
                    <a:pt x="123" y="464"/>
                  </a:lnTo>
                  <a:lnTo>
                    <a:pt x="135" y="476"/>
                  </a:lnTo>
                  <a:lnTo>
                    <a:pt x="135" y="490"/>
                  </a:lnTo>
                  <a:lnTo>
                    <a:pt x="127" y="500"/>
                  </a:lnTo>
                  <a:lnTo>
                    <a:pt x="125" y="518"/>
                  </a:lnTo>
                  <a:lnTo>
                    <a:pt x="141" y="518"/>
                  </a:lnTo>
                  <a:lnTo>
                    <a:pt x="171" y="508"/>
                  </a:lnTo>
                  <a:lnTo>
                    <a:pt x="189" y="522"/>
                  </a:lnTo>
                  <a:lnTo>
                    <a:pt x="201" y="538"/>
                  </a:lnTo>
                  <a:lnTo>
                    <a:pt x="201" y="538"/>
                  </a:lnTo>
                  <a:lnTo>
                    <a:pt x="209" y="534"/>
                  </a:lnTo>
                  <a:lnTo>
                    <a:pt x="217" y="532"/>
                  </a:lnTo>
                  <a:lnTo>
                    <a:pt x="217" y="532"/>
                  </a:lnTo>
                  <a:lnTo>
                    <a:pt x="219" y="528"/>
                  </a:lnTo>
                  <a:lnTo>
                    <a:pt x="221" y="526"/>
                  </a:lnTo>
                  <a:lnTo>
                    <a:pt x="225" y="518"/>
                  </a:lnTo>
                  <a:lnTo>
                    <a:pt x="227" y="512"/>
                  </a:lnTo>
                  <a:lnTo>
                    <a:pt x="227" y="512"/>
                  </a:lnTo>
                  <a:lnTo>
                    <a:pt x="231" y="510"/>
                  </a:lnTo>
                  <a:lnTo>
                    <a:pt x="231" y="510"/>
                  </a:lnTo>
                  <a:lnTo>
                    <a:pt x="239" y="512"/>
                  </a:lnTo>
                  <a:lnTo>
                    <a:pt x="239" y="512"/>
                  </a:lnTo>
                  <a:lnTo>
                    <a:pt x="243" y="510"/>
                  </a:lnTo>
                  <a:lnTo>
                    <a:pt x="249" y="508"/>
                  </a:lnTo>
                  <a:lnTo>
                    <a:pt x="249" y="506"/>
                  </a:lnTo>
                  <a:lnTo>
                    <a:pt x="249" y="504"/>
                  </a:lnTo>
                  <a:lnTo>
                    <a:pt x="249" y="504"/>
                  </a:lnTo>
                  <a:lnTo>
                    <a:pt x="243" y="500"/>
                  </a:lnTo>
                  <a:lnTo>
                    <a:pt x="239" y="494"/>
                  </a:lnTo>
                  <a:lnTo>
                    <a:pt x="239" y="490"/>
                  </a:lnTo>
                  <a:lnTo>
                    <a:pt x="239" y="486"/>
                  </a:lnTo>
                  <a:lnTo>
                    <a:pt x="239" y="482"/>
                  </a:lnTo>
                  <a:lnTo>
                    <a:pt x="241" y="480"/>
                  </a:lnTo>
                  <a:lnTo>
                    <a:pt x="241" y="480"/>
                  </a:lnTo>
                  <a:lnTo>
                    <a:pt x="243" y="476"/>
                  </a:lnTo>
                  <a:lnTo>
                    <a:pt x="251" y="470"/>
                  </a:lnTo>
                  <a:lnTo>
                    <a:pt x="259" y="464"/>
                  </a:lnTo>
                  <a:lnTo>
                    <a:pt x="271" y="462"/>
                  </a:lnTo>
                  <a:lnTo>
                    <a:pt x="277" y="460"/>
                  </a:lnTo>
                  <a:lnTo>
                    <a:pt x="277" y="460"/>
                  </a:lnTo>
                  <a:lnTo>
                    <a:pt x="277" y="460"/>
                  </a:lnTo>
                  <a:lnTo>
                    <a:pt x="279" y="458"/>
                  </a:lnTo>
                  <a:lnTo>
                    <a:pt x="281" y="454"/>
                  </a:lnTo>
                  <a:lnTo>
                    <a:pt x="283" y="448"/>
                  </a:lnTo>
                  <a:lnTo>
                    <a:pt x="285" y="446"/>
                  </a:lnTo>
                  <a:lnTo>
                    <a:pt x="289" y="444"/>
                  </a:lnTo>
                  <a:lnTo>
                    <a:pt x="289" y="444"/>
                  </a:lnTo>
                  <a:lnTo>
                    <a:pt x="310" y="438"/>
                  </a:lnTo>
                  <a:lnTo>
                    <a:pt x="318" y="438"/>
                  </a:lnTo>
                  <a:lnTo>
                    <a:pt x="320" y="438"/>
                  </a:lnTo>
                  <a:lnTo>
                    <a:pt x="320" y="442"/>
                  </a:lnTo>
                  <a:lnTo>
                    <a:pt x="320" y="442"/>
                  </a:lnTo>
                  <a:lnTo>
                    <a:pt x="318" y="446"/>
                  </a:lnTo>
                  <a:lnTo>
                    <a:pt x="314" y="450"/>
                  </a:lnTo>
                  <a:lnTo>
                    <a:pt x="306" y="460"/>
                  </a:lnTo>
                  <a:lnTo>
                    <a:pt x="306" y="460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6" y="468"/>
                  </a:lnTo>
                  <a:lnTo>
                    <a:pt x="308" y="470"/>
                  </a:lnTo>
                  <a:lnTo>
                    <a:pt x="308" y="470"/>
                  </a:lnTo>
                  <a:lnTo>
                    <a:pt x="316" y="468"/>
                  </a:lnTo>
                  <a:lnTo>
                    <a:pt x="320" y="468"/>
                  </a:lnTo>
                  <a:lnTo>
                    <a:pt x="324" y="464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30" y="456"/>
                  </a:lnTo>
                  <a:lnTo>
                    <a:pt x="330" y="450"/>
                  </a:lnTo>
                  <a:lnTo>
                    <a:pt x="332" y="446"/>
                  </a:lnTo>
                  <a:lnTo>
                    <a:pt x="332" y="446"/>
                  </a:lnTo>
                  <a:lnTo>
                    <a:pt x="334" y="444"/>
                  </a:lnTo>
                  <a:lnTo>
                    <a:pt x="334" y="444"/>
                  </a:lnTo>
                  <a:lnTo>
                    <a:pt x="342" y="442"/>
                  </a:lnTo>
                  <a:lnTo>
                    <a:pt x="346" y="442"/>
                  </a:lnTo>
                  <a:lnTo>
                    <a:pt x="348" y="438"/>
                  </a:lnTo>
                  <a:lnTo>
                    <a:pt x="348" y="434"/>
                  </a:lnTo>
                  <a:lnTo>
                    <a:pt x="348" y="434"/>
                  </a:lnTo>
                  <a:lnTo>
                    <a:pt x="348" y="426"/>
                  </a:lnTo>
                  <a:lnTo>
                    <a:pt x="348" y="421"/>
                  </a:lnTo>
                  <a:lnTo>
                    <a:pt x="348" y="417"/>
                  </a:lnTo>
                  <a:lnTo>
                    <a:pt x="350" y="415"/>
                  </a:lnTo>
                  <a:lnTo>
                    <a:pt x="352" y="413"/>
                  </a:lnTo>
                  <a:lnTo>
                    <a:pt x="352" y="413"/>
                  </a:lnTo>
                  <a:lnTo>
                    <a:pt x="360" y="411"/>
                  </a:lnTo>
                  <a:lnTo>
                    <a:pt x="366" y="409"/>
                  </a:lnTo>
                  <a:lnTo>
                    <a:pt x="368" y="405"/>
                  </a:lnTo>
                  <a:lnTo>
                    <a:pt x="370" y="405"/>
                  </a:lnTo>
                  <a:lnTo>
                    <a:pt x="370" y="403"/>
                  </a:lnTo>
                  <a:lnTo>
                    <a:pt x="370" y="403"/>
                  </a:lnTo>
                  <a:lnTo>
                    <a:pt x="370" y="399"/>
                  </a:lnTo>
                  <a:lnTo>
                    <a:pt x="372" y="395"/>
                  </a:lnTo>
                  <a:lnTo>
                    <a:pt x="374" y="389"/>
                  </a:lnTo>
                  <a:lnTo>
                    <a:pt x="378" y="385"/>
                  </a:lnTo>
                  <a:lnTo>
                    <a:pt x="378" y="385"/>
                  </a:lnTo>
                  <a:lnTo>
                    <a:pt x="384" y="379"/>
                  </a:lnTo>
                  <a:lnTo>
                    <a:pt x="384" y="375"/>
                  </a:lnTo>
                  <a:lnTo>
                    <a:pt x="384" y="373"/>
                  </a:lnTo>
                  <a:lnTo>
                    <a:pt x="384" y="371"/>
                  </a:lnTo>
                  <a:lnTo>
                    <a:pt x="378" y="371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2" y="371"/>
                  </a:lnTo>
                  <a:lnTo>
                    <a:pt x="368" y="373"/>
                  </a:lnTo>
                  <a:lnTo>
                    <a:pt x="362" y="379"/>
                  </a:lnTo>
                  <a:lnTo>
                    <a:pt x="354" y="387"/>
                  </a:lnTo>
                  <a:lnTo>
                    <a:pt x="352" y="389"/>
                  </a:lnTo>
                  <a:lnTo>
                    <a:pt x="350" y="389"/>
                  </a:lnTo>
                  <a:lnTo>
                    <a:pt x="350" y="389"/>
                  </a:lnTo>
                  <a:lnTo>
                    <a:pt x="348" y="387"/>
                  </a:lnTo>
                  <a:lnTo>
                    <a:pt x="346" y="381"/>
                  </a:lnTo>
                  <a:lnTo>
                    <a:pt x="344" y="373"/>
                  </a:lnTo>
                  <a:lnTo>
                    <a:pt x="344" y="373"/>
                  </a:lnTo>
                  <a:lnTo>
                    <a:pt x="338" y="363"/>
                  </a:lnTo>
                  <a:lnTo>
                    <a:pt x="334" y="353"/>
                  </a:lnTo>
                  <a:lnTo>
                    <a:pt x="332" y="343"/>
                  </a:lnTo>
                  <a:lnTo>
                    <a:pt x="332" y="343"/>
                  </a:lnTo>
                  <a:lnTo>
                    <a:pt x="332" y="329"/>
                  </a:lnTo>
                  <a:lnTo>
                    <a:pt x="332" y="321"/>
                  </a:lnTo>
                  <a:lnTo>
                    <a:pt x="334" y="311"/>
                  </a:lnTo>
                  <a:lnTo>
                    <a:pt x="332" y="303"/>
                  </a:lnTo>
                  <a:lnTo>
                    <a:pt x="332" y="303"/>
                  </a:lnTo>
                  <a:lnTo>
                    <a:pt x="328" y="295"/>
                  </a:lnTo>
                  <a:lnTo>
                    <a:pt x="326" y="289"/>
                  </a:lnTo>
                  <a:lnTo>
                    <a:pt x="324" y="281"/>
                  </a:lnTo>
                  <a:lnTo>
                    <a:pt x="324" y="281"/>
                  </a:lnTo>
                  <a:lnTo>
                    <a:pt x="324" y="277"/>
                  </a:lnTo>
                  <a:lnTo>
                    <a:pt x="326" y="273"/>
                  </a:lnTo>
                  <a:lnTo>
                    <a:pt x="328" y="271"/>
                  </a:lnTo>
                  <a:lnTo>
                    <a:pt x="324" y="263"/>
                  </a:lnTo>
                  <a:lnTo>
                    <a:pt x="324" y="263"/>
                  </a:lnTo>
                  <a:lnTo>
                    <a:pt x="320" y="261"/>
                  </a:lnTo>
                  <a:lnTo>
                    <a:pt x="318" y="257"/>
                  </a:lnTo>
                  <a:lnTo>
                    <a:pt x="316" y="253"/>
                  </a:lnTo>
                  <a:lnTo>
                    <a:pt x="316" y="249"/>
                  </a:lnTo>
                  <a:lnTo>
                    <a:pt x="316" y="249"/>
                  </a:lnTo>
                  <a:lnTo>
                    <a:pt x="316" y="239"/>
                  </a:lnTo>
                  <a:lnTo>
                    <a:pt x="318" y="231"/>
                  </a:lnTo>
                  <a:lnTo>
                    <a:pt x="322" y="225"/>
                  </a:lnTo>
                  <a:lnTo>
                    <a:pt x="324" y="221"/>
                  </a:lnTo>
                  <a:lnTo>
                    <a:pt x="324" y="221"/>
                  </a:lnTo>
                  <a:lnTo>
                    <a:pt x="328" y="217"/>
                  </a:lnTo>
                  <a:lnTo>
                    <a:pt x="332" y="213"/>
                  </a:lnTo>
                  <a:lnTo>
                    <a:pt x="332" y="207"/>
                  </a:lnTo>
                  <a:lnTo>
                    <a:pt x="334" y="199"/>
                  </a:lnTo>
                  <a:lnTo>
                    <a:pt x="334" y="199"/>
                  </a:lnTo>
                  <a:lnTo>
                    <a:pt x="334" y="195"/>
                  </a:lnTo>
                  <a:lnTo>
                    <a:pt x="334" y="191"/>
                  </a:lnTo>
                  <a:lnTo>
                    <a:pt x="340" y="188"/>
                  </a:lnTo>
                  <a:lnTo>
                    <a:pt x="342" y="186"/>
                  </a:lnTo>
                  <a:lnTo>
                    <a:pt x="344" y="184"/>
                  </a:lnTo>
                  <a:lnTo>
                    <a:pt x="344" y="184"/>
                  </a:lnTo>
                  <a:lnTo>
                    <a:pt x="348" y="186"/>
                  </a:lnTo>
                  <a:lnTo>
                    <a:pt x="354" y="188"/>
                  </a:lnTo>
                  <a:lnTo>
                    <a:pt x="356" y="190"/>
                  </a:lnTo>
                  <a:lnTo>
                    <a:pt x="360" y="190"/>
                  </a:lnTo>
                  <a:lnTo>
                    <a:pt x="360" y="188"/>
                  </a:lnTo>
                  <a:lnTo>
                    <a:pt x="360" y="188"/>
                  </a:lnTo>
                  <a:lnTo>
                    <a:pt x="360" y="184"/>
                  </a:lnTo>
                  <a:lnTo>
                    <a:pt x="356" y="172"/>
                  </a:lnTo>
                  <a:lnTo>
                    <a:pt x="356" y="166"/>
                  </a:lnTo>
                  <a:lnTo>
                    <a:pt x="356" y="164"/>
                  </a:lnTo>
                  <a:lnTo>
                    <a:pt x="360" y="164"/>
                  </a:lnTo>
                  <a:lnTo>
                    <a:pt x="360" y="164"/>
                  </a:lnTo>
                  <a:lnTo>
                    <a:pt x="362" y="164"/>
                  </a:lnTo>
                  <a:lnTo>
                    <a:pt x="364" y="168"/>
                  </a:lnTo>
                  <a:lnTo>
                    <a:pt x="370" y="176"/>
                  </a:lnTo>
                  <a:lnTo>
                    <a:pt x="374" y="186"/>
                  </a:lnTo>
                  <a:lnTo>
                    <a:pt x="384" y="193"/>
                  </a:lnTo>
                  <a:lnTo>
                    <a:pt x="384" y="193"/>
                  </a:lnTo>
                  <a:lnTo>
                    <a:pt x="388" y="195"/>
                  </a:lnTo>
                  <a:lnTo>
                    <a:pt x="394" y="195"/>
                  </a:lnTo>
                  <a:lnTo>
                    <a:pt x="406" y="197"/>
                  </a:lnTo>
                  <a:lnTo>
                    <a:pt x="406" y="197"/>
                  </a:lnTo>
                  <a:lnTo>
                    <a:pt x="406" y="197"/>
                  </a:lnTo>
                  <a:lnTo>
                    <a:pt x="408" y="199"/>
                  </a:lnTo>
                  <a:lnTo>
                    <a:pt x="412" y="205"/>
                  </a:lnTo>
                  <a:lnTo>
                    <a:pt x="416" y="209"/>
                  </a:lnTo>
                  <a:lnTo>
                    <a:pt x="416" y="209"/>
                  </a:lnTo>
                  <a:lnTo>
                    <a:pt x="418" y="209"/>
                  </a:lnTo>
                  <a:lnTo>
                    <a:pt x="418" y="209"/>
                  </a:lnTo>
                  <a:lnTo>
                    <a:pt x="420" y="199"/>
                  </a:lnTo>
                  <a:lnTo>
                    <a:pt x="420" y="191"/>
                  </a:lnTo>
                  <a:lnTo>
                    <a:pt x="420" y="182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12" y="144"/>
                  </a:lnTo>
                  <a:lnTo>
                    <a:pt x="410" y="130"/>
                  </a:lnTo>
                  <a:lnTo>
                    <a:pt x="410" y="122"/>
                  </a:lnTo>
                  <a:lnTo>
                    <a:pt x="410" y="122"/>
                  </a:lnTo>
                  <a:lnTo>
                    <a:pt x="410" y="122"/>
                  </a:lnTo>
                  <a:lnTo>
                    <a:pt x="400" y="118"/>
                  </a:lnTo>
                  <a:lnTo>
                    <a:pt x="394" y="114"/>
                  </a:lnTo>
                  <a:lnTo>
                    <a:pt x="394" y="114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384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063" y="2121"/>
              <a:ext cx="563" cy="964"/>
            </a:xfrm>
            <a:custGeom>
              <a:avLst/>
              <a:gdLst>
                <a:gd name="T0" fmla="*/ 262 w 563"/>
                <a:gd name="T1" fmla="*/ 2 h 964"/>
                <a:gd name="T2" fmla="*/ 211 w 563"/>
                <a:gd name="T3" fmla="*/ 46 h 964"/>
                <a:gd name="T4" fmla="*/ 195 w 563"/>
                <a:gd name="T5" fmla="*/ 46 h 964"/>
                <a:gd name="T6" fmla="*/ 171 w 563"/>
                <a:gd name="T7" fmla="*/ 60 h 964"/>
                <a:gd name="T8" fmla="*/ 147 w 563"/>
                <a:gd name="T9" fmla="*/ 68 h 964"/>
                <a:gd name="T10" fmla="*/ 103 w 563"/>
                <a:gd name="T11" fmla="*/ 72 h 964"/>
                <a:gd name="T12" fmla="*/ 113 w 563"/>
                <a:gd name="T13" fmla="*/ 122 h 964"/>
                <a:gd name="T14" fmla="*/ 97 w 563"/>
                <a:gd name="T15" fmla="*/ 152 h 964"/>
                <a:gd name="T16" fmla="*/ 107 w 563"/>
                <a:gd name="T17" fmla="*/ 186 h 964"/>
                <a:gd name="T18" fmla="*/ 131 w 563"/>
                <a:gd name="T19" fmla="*/ 231 h 964"/>
                <a:gd name="T20" fmla="*/ 123 w 563"/>
                <a:gd name="T21" fmla="*/ 247 h 964"/>
                <a:gd name="T22" fmla="*/ 107 w 563"/>
                <a:gd name="T23" fmla="*/ 279 h 964"/>
                <a:gd name="T24" fmla="*/ 73 w 563"/>
                <a:gd name="T25" fmla="*/ 301 h 964"/>
                <a:gd name="T26" fmla="*/ 22 w 563"/>
                <a:gd name="T27" fmla="*/ 337 h 964"/>
                <a:gd name="T28" fmla="*/ 16 w 563"/>
                <a:gd name="T29" fmla="*/ 407 h 964"/>
                <a:gd name="T30" fmla="*/ 22 w 563"/>
                <a:gd name="T31" fmla="*/ 445 h 964"/>
                <a:gd name="T32" fmla="*/ 43 w 563"/>
                <a:gd name="T33" fmla="*/ 484 h 964"/>
                <a:gd name="T34" fmla="*/ 39 w 563"/>
                <a:gd name="T35" fmla="*/ 524 h 964"/>
                <a:gd name="T36" fmla="*/ 75 w 563"/>
                <a:gd name="T37" fmla="*/ 542 h 964"/>
                <a:gd name="T38" fmla="*/ 107 w 563"/>
                <a:gd name="T39" fmla="*/ 536 h 964"/>
                <a:gd name="T40" fmla="*/ 85 w 563"/>
                <a:gd name="T41" fmla="*/ 600 h 964"/>
                <a:gd name="T42" fmla="*/ 79 w 563"/>
                <a:gd name="T43" fmla="*/ 656 h 964"/>
                <a:gd name="T44" fmla="*/ 121 w 563"/>
                <a:gd name="T45" fmla="*/ 656 h 964"/>
                <a:gd name="T46" fmla="*/ 149 w 563"/>
                <a:gd name="T47" fmla="*/ 668 h 964"/>
                <a:gd name="T48" fmla="*/ 187 w 563"/>
                <a:gd name="T49" fmla="*/ 638 h 964"/>
                <a:gd name="T50" fmla="*/ 245 w 563"/>
                <a:gd name="T51" fmla="*/ 608 h 964"/>
                <a:gd name="T52" fmla="*/ 260 w 563"/>
                <a:gd name="T53" fmla="*/ 664 h 964"/>
                <a:gd name="T54" fmla="*/ 217 w 563"/>
                <a:gd name="T55" fmla="*/ 678 h 964"/>
                <a:gd name="T56" fmla="*/ 211 w 563"/>
                <a:gd name="T57" fmla="*/ 705 h 964"/>
                <a:gd name="T58" fmla="*/ 183 w 563"/>
                <a:gd name="T59" fmla="*/ 753 h 964"/>
                <a:gd name="T60" fmla="*/ 179 w 563"/>
                <a:gd name="T61" fmla="*/ 775 h 964"/>
                <a:gd name="T62" fmla="*/ 173 w 563"/>
                <a:gd name="T63" fmla="*/ 803 h 964"/>
                <a:gd name="T64" fmla="*/ 191 w 563"/>
                <a:gd name="T65" fmla="*/ 819 h 964"/>
                <a:gd name="T66" fmla="*/ 223 w 563"/>
                <a:gd name="T67" fmla="*/ 831 h 964"/>
                <a:gd name="T68" fmla="*/ 249 w 563"/>
                <a:gd name="T69" fmla="*/ 877 h 964"/>
                <a:gd name="T70" fmla="*/ 274 w 563"/>
                <a:gd name="T71" fmla="*/ 861 h 964"/>
                <a:gd name="T72" fmla="*/ 324 w 563"/>
                <a:gd name="T73" fmla="*/ 863 h 964"/>
                <a:gd name="T74" fmla="*/ 364 w 563"/>
                <a:gd name="T75" fmla="*/ 853 h 964"/>
                <a:gd name="T76" fmla="*/ 388 w 563"/>
                <a:gd name="T77" fmla="*/ 871 h 964"/>
                <a:gd name="T78" fmla="*/ 404 w 563"/>
                <a:gd name="T79" fmla="*/ 911 h 964"/>
                <a:gd name="T80" fmla="*/ 408 w 563"/>
                <a:gd name="T81" fmla="*/ 964 h 964"/>
                <a:gd name="T82" fmla="*/ 426 w 563"/>
                <a:gd name="T83" fmla="*/ 922 h 964"/>
                <a:gd name="T84" fmla="*/ 462 w 563"/>
                <a:gd name="T85" fmla="*/ 914 h 964"/>
                <a:gd name="T86" fmla="*/ 499 w 563"/>
                <a:gd name="T87" fmla="*/ 893 h 964"/>
                <a:gd name="T88" fmla="*/ 517 w 563"/>
                <a:gd name="T89" fmla="*/ 855 h 964"/>
                <a:gd name="T90" fmla="*/ 497 w 563"/>
                <a:gd name="T91" fmla="*/ 833 h 964"/>
                <a:gd name="T92" fmla="*/ 491 w 563"/>
                <a:gd name="T93" fmla="*/ 809 h 964"/>
                <a:gd name="T94" fmla="*/ 519 w 563"/>
                <a:gd name="T95" fmla="*/ 795 h 964"/>
                <a:gd name="T96" fmla="*/ 543 w 563"/>
                <a:gd name="T97" fmla="*/ 825 h 964"/>
                <a:gd name="T98" fmla="*/ 563 w 563"/>
                <a:gd name="T99" fmla="*/ 745 h 964"/>
                <a:gd name="T100" fmla="*/ 487 w 563"/>
                <a:gd name="T101" fmla="*/ 598 h 964"/>
                <a:gd name="T102" fmla="*/ 468 w 563"/>
                <a:gd name="T103" fmla="*/ 534 h 964"/>
                <a:gd name="T104" fmla="*/ 448 w 563"/>
                <a:gd name="T105" fmla="*/ 496 h 964"/>
                <a:gd name="T106" fmla="*/ 382 w 563"/>
                <a:gd name="T107" fmla="*/ 478 h 964"/>
                <a:gd name="T108" fmla="*/ 336 w 563"/>
                <a:gd name="T109" fmla="*/ 500 h 964"/>
                <a:gd name="T110" fmla="*/ 316 w 563"/>
                <a:gd name="T111" fmla="*/ 536 h 964"/>
                <a:gd name="T112" fmla="*/ 296 w 563"/>
                <a:gd name="T113" fmla="*/ 548 h 964"/>
                <a:gd name="T114" fmla="*/ 264 w 563"/>
                <a:gd name="T115" fmla="*/ 512 h 964"/>
                <a:gd name="T116" fmla="*/ 219 w 563"/>
                <a:gd name="T117" fmla="*/ 504 h 964"/>
                <a:gd name="T118" fmla="*/ 245 w 563"/>
                <a:gd name="T119" fmla="*/ 379 h 964"/>
                <a:gd name="T120" fmla="*/ 256 w 563"/>
                <a:gd name="T121" fmla="*/ 255 h 964"/>
                <a:gd name="T122" fmla="*/ 284 w 563"/>
                <a:gd name="T123" fmla="*/ 164 h 964"/>
                <a:gd name="T124" fmla="*/ 356 w 563"/>
                <a:gd name="T125" fmla="*/ 12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3" h="964">
                  <a:moveTo>
                    <a:pt x="340" y="68"/>
                  </a:moveTo>
                  <a:lnTo>
                    <a:pt x="310" y="78"/>
                  </a:lnTo>
                  <a:lnTo>
                    <a:pt x="294" y="78"/>
                  </a:lnTo>
                  <a:lnTo>
                    <a:pt x="296" y="60"/>
                  </a:lnTo>
                  <a:lnTo>
                    <a:pt x="304" y="50"/>
                  </a:lnTo>
                  <a:lnTo>
                    <a:pt x="304" y="36"/>
                  </a:lnTo>
                  <a:lnTo>
                    <a:pt x="304" y="36"/>
                  </a:lnTo>
                  <a:lnTo>
                    <a:pt x="292" y="24"/>
                  </a:lnTo>
                  <a:lnTo>
                    <a:pt x="284" y="1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66" y="2"/>
                  </a:lnTo>
                  <a:lnTo>
                    <a:pt x="262" y="2"/>
                  </a:lnTo>
                  <a:lnTo>
                    <a:pt x="258" y="0"/>
                  </a:lnTo>
                  <a:lnTo>
                    <a:pt x="252" y="0"/>
                  </a:lnTo>
                  <a:lnTo>
                    <a:pt x="249" y="2"/>
                  </a:lnTo>
                  <a:lnTo>
                    <a:pt x="249" y="2"/>
                  </a:lnTo>
                  <a:lnTo>
                    <a:pt x="221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7" y="26"/>
                  </a:lnTo>
                  <a:lnTo>
                    <a:pt x="217" y="26"/>
                  </a:lnTo>
                  <a:lnTo>
                    <a:pt x="217" y="30"/>
                  </a:lnTo>
                  <a:lnTo>
                    <a:pt x="217" y="38"/>
                  </a:lnTo>
                  <a:lnTo>
                    <a:pt x="215" y="42"/>
                  </a:lnTo>
                  <a:lnTo>
                    <a:pt x="211" y="46"/>
                  </a:lnTo>
                  <a:lnTo>
                    <a:pt x="211" y="46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3" y="44"/>
                  </a:lnTo>
                  <a:lnTo>
                    <a:pt x="203" y="42"/>
                  </a:lnTo>
                  <a:lnTo>
                    <a:pt x="201" y="38"/>
                  </a:lnTo>
                  <a:lnTo>
                    <a:pt x="201" y="38"/>
                  </a:lnTo>
                  <a:lnTo>
                    <a:pt x="199" y="38"/>
                  </a:lnTo>
                  <a:lnTo>
                    <a:pt x="199" y="40"/>
                  </a:lnTo>
                  <a:lnTo>
                    <a:pt x="199" y="42"/>
                  </a:lnTo>
                  <a:lnTo>
                    <a:pt x="199" y="46"/>
                  </a:lnTo>
                  <a:lnTo>
                    <a:pt x="199" y="46"/>
                  </a:lnTo>
                  <a:lnTo>
                    <a:pt x="195" y="46"/>
                  </a:lnTo>
                  <a:lnTo>
                    <a:pt x="195" y="46"/>
                  </a:lnTo>
                  <a:lnTo>
                    <a:pt x="193" y="44"/>
                  </a:lnTo>
                  <a:lnTo>
                    <a:pt x="193" y="44"/>
                  </a:lnTo>
                  <a:lnTo>
                    <a:pt x="191" y="42"/>
                  </a:lnTo>
                  <a:lnTo>
                    <a:pt x="183" y="42"/>
                  </a:lnTo>
                  <a:lnTo>
                    <a:pt x="179" y="42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7" y="54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1" y="60"/>
                  </a:lnTo>
                  <a:lnTo>
                    <a:pt x="171" y="60"/>
                  </a:lnTo>
                  <a:lnTo>
                    <a:pt x="171" y="64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5" y="68"/>
                  </a:lnTo>
                  <a:lnTo>
                    <a:pt x="161" y="66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47" y="68"/>
                  </a:lnTo>
                  <a:lnTo>
                    <a:pt x="141" y="68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3" y="62"/>
                  </a:lnTo>
                  <a:lnTo>
                    <a:pt x="115" y="62"/>
                  </a:lnTo>
                  <a:lnTo>
                    <a:pt x="115" y="62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03" y="74"/>
                  </a:lnTo>
                  <a:lnTo>
                    <a:pt x="103" y="76"/>
                  </a:lnTo>
                  <a:lnTo>
                    <a:pt x="103" y="84"/>
                  </a:lnTo>
                  <a:lnTo>
                    <a:pt x="109" y="92"/>
                  </a:lnTo>
                  <a:lnTo>
                    <a:pt x="109" y="92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5" y="98"/>
                  </a:lnTo>
                  <a:lnTo>
                    <a:pt x="105" y="98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3" y="140"/>
                  </a:lnTo>
                  <a:lnTo>
                    <a:pt x="103" y="142"/>
                  </a:lnTo>
                  <a:lnTo>
                    <a:pt x="103" y="144"/>
                  </a:lnTo>
                  <a:lnTo>
                    <a:pt x="103" y="144"/>
                  </a:lnTo>
                  <a:lnTo>
                    <a:pt x="103" y="146"/>
                  </a:lnTo>
                  <a:lnTo>
                    <a:pt x="101" y="146"/>
                  </a:lnTo>
                  <a:lnTo>
                    <a:pt x="97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99" y="158"/>
                  </a:lnTo>
                  <a:lnTo>
                    <a:pt x="99" y="158"/>
                  </a:lnTo>
                  <a:lnTo>
                    <a:pt x="97" y="160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3" y="166"/>
                  </a:lnTo>
                  <a:lnTo>
                    <a:pt x="93" y="16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101" y="184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1" y="188"/>
                  </a:lnTo>
                  <a:lnTo>
                    <a:pt x="111" y="190"/>
                  </a:lnTo>
                  <a:lnTo>
                    <a:pt x="115" y="200"/>
                  </a:lnTo>
                  <a:lnTo>
                    <a:pt x="115" y="200"/>
                  </a:lnTo>
                  <a:lnTo>
                    <a:pt x="119" y="204"/>
                  </a:lnTo>
                  <a:lnTo>
                    <a:pt x="121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3" y="214"/>
                  </a:lnTo>
                  <a:lnTo>
                    <a:pt x="125" y="221"/>
                  </a:lnTo>
                  <a:lnTo>
                    <a:pt x="131" y="231"/>
                  </a:lnTo>
                  <a:lnTo>
                    <a:pt x="131" y="231"/>
                  </a:lnTo>
                  <a:lnTo>
                    <a:pt x="135" y="237"/>
                  </a:lnTo>
                  <a:lnTo>
                    <a:pt x="135" y="239"/>
                  </a:lnTo>
                  <a:lnTo>
                    <a:pt x="135" y="243"/>
                  </a:lnTo>
                  <a:lnTo>
                    <a:pt x="135" y="243"/>
                  </a:lnTo>
                  <a:lnTo>
                    <a:pt x="135" y="243"/>
                  </a:lnTo>
                  <a:lnTo>
                    <a:pt x="133" y="243"/>
                  </a:lnTo>
                  <a:lnTo>
                    <a:pt x="131" y="239"/>
                  </a:lnTo>
                  <a:lnTo>
                    <a:pt x="131" y="239"/>
                  </a:lnTo>
                  <a:lnTo>
                    <a:pt x="131" y="237"/>
                  </a:lnTo>
                  <a:lnTo>
                    <a:pt x="129" y="237"/>
                  </a:lnTo>
                  <a:lnTo>
                    <a:pt x="127" y="243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1" y="249"/>
                  </a:lnTo>
                  <a:lnTo>
                    <a:pt x="121" y="251"/>
                  </a:lnTo>
                  <a:lnTo>
                    <a:pt x="121" y="253"/>
                  </a:lnTo>
                  <a:lnTo>
                    <a:pt x="123" y="255"/>
                  </a:lnTo>
                  <a:lnTo>
                    <a:pt x="123" y="255"/>
                  </a:lnTo>
                  <a:lnTo>
                    <a:pt x="123" y="257"/>
                  </a:lnTo>
                  <a:lnTo>
                    <a:pt x="123" y="259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71"/>
                  </a:lnTo>
                  <a:lnTo>
                    <a:pt x="113" y="275"/>
                  </a:lnTo>
                  <a:lnTo>
                    <a:pt x="107" y="279"/>
                  </a:lnTo>
                  <a:lnTo>
                    <a:pt x="107" y="279"/>
                  </a:lnTo>
                  <a:lnTo>
                    <a:pt x="107" y="281"/>
                  </a:lnTo>
                  <a:lnTo>
                    <a:pt x="103" y="281"/>
                  </a:lnTo>
                  <a:lnTo>
                    <a:pt x="99" y="281"/>
                  </a:lnTo>
                  <a:lnTo>
                    <a:pt x="97" y="283"/>
                  </a:lnTo>
                  <a:lnTo>
                    <a:pt x="97" y="283"/>
                  </a:lnTo>
                  <a:lnTo>
                    <a:pt x="89" y="283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77" y="285"/>
                  </a:lnTo>
                  <a:lnTo>
                    <a:pt x="77" y="289"/>
                  </a:lnTo>
                  <a:lnTo>
                    <a:pt x="73" y="297"/>
                  </a:lnTo>
                  <a:lnTo>
                    <a:pt x="73" y="297"/>
                  </a:lnTo>
                  <a:lnTo>
                    <a:pt x="73" y="301"/>
                  </a:lnTo>
                  <a:lnTo>
                    <a:pt x="73" y="301"/>
                  </a:lnTo>
                  <a:lnTo>
                    <a:pt x="73" y="305"/>
                  </a:lnTo>
                  <a:lnTo>
                    <a:pt x="77" y="317"/>
                  </a:lnTo>
                  <a:lnTo>
                    <a:pt x="63" y="319"/>
                  </a:lnTo>
                  <a:lnTo>
                    <a:pt x="59" y="319"/>
                  </a:lnTo>
                  <a:lnTo>
                    <a:pt x="55" y="323"/>
                  </a:lnTo>
                  <a:lnTo>
                    <a:pt x="41" y="325"/>
                  </a:lnTo>
                  <a:lnTo>
                    <a:pt x="41" y="325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24" y="329"/>
                  </a:lnTo>
                  <a:lnTo>
                    <a:pt x="22" y="337"/>
                  </a:lnTo>
                  <a:lnTo>
                    <a:pt x="22" y="337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16" y="341"/>
                  </a:lnTo>
                  <a:lnTo>
                    <a:pt x="14" y="345"/>
                  </a:lnTo>
                  <a:lnTo>
                    <a:pt x="14" y="351"/>
                  </a:lnTo>
                  <a:lnTo>
                    <a:pt x="16" y="357"/>
                  </a:lnTo>
                  <a:lnTo>
                    <a:pt x="16" y="365"/>
                  </a:lnTo>
                  <a:lnTo>
                    <a:pt x="14" y="367"/>
                  </a:lnTo>
                  <a:lnTo>
                    <a:pt x="16" y="379"/>
                  </a:lnTo>
                  <a:lnTo>
                    <a:pt x="16" y="385"/>
                  </a:lnTo>
                  <a:lnTo>
                    <a:pt x="12" y="391"/>
                  </a:lnTo>
                  <a:lnTo>
                    <a:pt x="16" y="399"/>
                  </a:lnTo>
                  <a:lnTo>
                    <a:pt x="16" y="407"/>
                  </a:lnTo>
                  <a:lnTo>
                    <a:pt x="18" y="413"/>
                  </a:lnTo>
                  <a:lnTo>
                    <a:pt x="18" y="413"/>
                  </a:lnTo>
                  <a:lnTo>
                    <a:pt x="6" y="413"/>
                  </a:lnTo>
                  <a:lnTo>
                    <a:pt x="6" y="413"/>
                  </a:lnTo>
                  <a:lnTo>
                    <a:pt x="2" y="413"/>
                  </a:lnTo>
                  <a:lnTo>
                    <a:pt x="0" y="415"/>
                  </a:lnTo>
                  <a:lnTo>
                    <a:pt x="18" y="427"/>
                  </a:lnTo>
                  <a:lnTo>
                    <a:pt x="29" y="435"/>
                  </a:lnTo>
                  <a:lnTo>
                    <a:pt x="29" y="435"/>
                  </a:lnTo>
                  <a:lnTo>
                    <a:pt x="28" y="439"/>
                  </a:lnTo>
                  <a:lnTo>
                    <a:pt x="22" y="443"/>
                  </a:lnTo>
                  <a:lnTo>
                    <a:pt x="22" y="445"/>
                  </a:lnTo>
                  <a:lnTo>
                    <a:pt x="22" y="445"/>
                  </a:lnTo>
                  <a:lnTo>
                    <a:pt x="24" y="454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8" y="462"/>
                  </a:lnTo>
                  <a:lnTo>
                    <a:pt x="24" y="462"/>
                  </a:lnTo>
                  <a:lnTo>
                    <a:pt x="20" y="462"/>
                  </a:lnTo>
                  <a:lnTo>
                    <a:pt x="16" y="462"/>
                  </a:lnTo>
                  <a:lnTo>
                    <a:pt x="16" y="466"/>
                  </a:lnTo>
                  <a:lnTo>
                    <a:pt x="16" y="466"/>
                  </a:lnTo>
                  <a:lnTo>
                    <a:pt x="28" y="474"/>
                  </a:lnTo>
                  <a:lnTo>
                    <a:pt x="28" y="474"/>
                  </a:lnTo>
                  <a:lnTo>
                    <a:pt x="35" y="480"/>
                  </a:lnTo>
                  <a:lnTo>
                    <a:pt x="43" y="484"/>
                  </a:lnTo>
                  <a:lnTo>
                    <a:pt x="43" y="484"/>
                  </a:lnTo>
                  <a:lnTo>
                    <a:pt x="45" y="488"/>
                  </a:lnTo>
                  <a:lnTo>
                    <a:pt x="47" y="494"/>
                  </a:lnTo>
                  <a:lnTo>
                    <a:pt x="51" y="502"/>
                  </a:lnTo>
                  <a:lnTo>
                    <a:pt x="43" y="504"/>
                  </a:lnTo>
                  <a:lnTo>
                    <a:pt x="43" y="504"/>
                  </a:lnTo>
                  <a:lnTo>
                    <a:pt x="41" y="504"/>
                  </a:lnTo>
                  <a:lnTo>
                    <a:pt x="37" y="508"/>
                  </a:lnTo>
                  <a:lnTo>
                    <a:pt x="37" y="508"/>
                  </a:lnTo>
                  <a:lnTo>
                    <a:pt x="37" y="508"/>
                  </a:lnTo>
                  <a:lnTo>
                    <a:pt x="37" y="512"/>
                  </a:lnTo>
                  <a:lnTo>
                    <a:pt x="37" y="518"/>
                  </a:lnTo>
                  <a:lnTo>
                    <a:pt x="39" y="524"/>
                  </a:lnTo>
                  <a:lnTo>
                    <a:pt x="37" y="526"/>
                  </a:lnTo>
                  <a:lnTo>
                    <a:pt x="37" y="526"/>
                  </a:lnTo>
                  <a:lnTo>
                    <a:pt x="37" y="530"/>
                  </a:lnTo>
                  <a:lnTo>
                    <a:pt x="37" y="534"/>
                  </a:lnTo>
                  <a:lnTo>
                    <a:pt x="39" y="542"/>
                  </a:lnTo>
                  <a:lnTo>
                    <a:pt x="43" y="548"/>
                  </a:lnTo>
                  <a:lnTo>
                    <a:pt x="47" y="554"/>
                  </a:lnTo>
                  <a:lnTo>
                    <a:pt x="47" y="554"/>
                  </a:lnTo>
                  <a:lnTo>
                    <a:pt x="55" y="552"/>
                  </a:lnTo>
                  <a:lnTo>
                    <a:pt x="61" y="550"/>
                  </a:lnTo>
                  <a:lnTo>
                    <a:pt x="61" y="550"/>
                  </a:lnTo>
                  <a:lnTo>
                    <a:pt x="67" y="546"/>
                  </a:lnTo>
                  <a:lnTo>
                    <a:pt x="75" y="542"/>
                  </a:lnTo>
                  <a:lnTo>
                    <a:pt x="81" y="540"/>
                  </a:lnTo>
                  <a:lnTo>
                    <a:pt x="85" y="536"/>
                  </a:lnTo>
                  <a:lnTo>
                    <a:pt x="85" y="536"/>
                  </a:lnTo>
                  <a:lnTo>
                    <a:pt x="87" y="534"/>
                  </a:lnTo>
                  <a:lnTo>
                    <a:pt x="91" y="530"/>
                  </a:lnTo>
                  <a:lnTo>
                    <a:pt x="97" y="528"/>
                  </a:lnTo>
                  <a:lnTo>
                    <a:pt x="99" y="528"/>
                  </a:lnTo>
                  <a:lnTo>
                    <a:pt x="99" y="530"/>
                  </a:lnTo>
                  <a:lnTo>
                    <a:pt x="99" y="530"/>
                  </a:lnTo>
                  <a:lnTo>
                    <a:pt x="103" y="532"/>
                  </a:lnTo>
                  <a:lnTo>
                    <a:pt x="103" y="534"/>
                  </a:lnTo>
                  <a:lnTo>
                    <a:pt x="105" y="536"/>
                  </a:lnTo>
                  <a:lnTo>
                    <a:pt x="107" y="536"/>
                  </a:lnTo>
                  <a:lnTo>
                    <a:pt x="107" y="536"/>
                  </a:lnTo>
                  <a:lnTo>
                    <a:pt x="111" y="536"/>
                  </a:lnTo>
                  <a:lnTo>
                    <a:pt x="115" y="540"/>
                  </a:lnTo>
                  <a:lnTo>
                    <a:pt x="119" y="540"/>
                  </a:lnTo>
                  <a:lnTo>
                    <a:pt x="111" y="546"/>
                  </a:lnTo>
                  <a:lnTo>
                    <a:pt x="111" y="552"/>
                  </a:lnTo>
                  <a:lnTo>
                    <a:pt x="107" y="552"/>
                  </a:lnTo>
                  <a:lnTo>
                    <a:pt x="107" y="562"/>
                  </a:lnTo>
                  <a:lnTo>
                    <a:pt x="101" y="568"/>
                  </a:lnTo>
                  <a:lnTo>
                    <a:pt x="101" y="578"/>
                  </a:lnTo>
                  <a:lnTo>
                    <a:pt x="101" y="578"/>
                  </a:lnTo>
                  <a:lnTo>
                    <a:pt x="91" y="592"/>
                  </a:lnTo>
                  <a:lnTo>
                    <a:pt x="85" y="600"/>
                  </a:lnTo>
                  <a:lnTo>
                    <a:pt x="83" y="604"/>
                  </a:lnTo>
                  <a:lnTo>
                    <a:pt x="83" y="604"/>
                  </a:lnTo>
                  <a:lnTo>
                    <a:pt x="89" y="620"/>
                  </a:lnTo>
                  <a:lnTo>
                    <a:pt x="89" y="620"/>
                  </a:lnTo>
                  <a:lnTo>
                    <a:pt x="83" y="624"/>
                  </a:lnTo>
                  <a:lnTo>
                    <a:pt x="79" y="628"/>
                  </a:lnTo>
                  <a:lnTo>
                    <a:pt x="77" y="634"/>
                  </a:lnTo>
                  <a:lnTo>
                    <a:pt x="77" y="634"/>
                  </a:lnTo>
                  <a:lnTo>
                    <a:pt x="77" y="646"/>
                  </a:lnTo>
                  <a:lnTo>
                    <a:pt x="77" y="654"/>
                  </a:lnTo>
                  <a:lnTo>
                    <a:pt x="77" y="656"/>
                  </a:lnTo>
                  <a:lnTo>
                    <a:pt x="79" y="656"/>
                  </a:lnTo>
                  <a:lnTo>
                    <a:pt x="79" y="656"/>
                  </a:lnTo>
                  <a:lnTo>
                    <a:pt x="87" y="654"/>
                  </a:lnTo>
                  <a:lnTo>
                    <a:pt x="91" y="654"/>
                  </a:lnTo>
                  <a:lnTo>
                    <a:pt x="93" y="654"/>
                  </a:lnTo>
                  <a:lnTo>
                    <a:pt x="93" y="654"/>
                  </a:lnTo>
                  <a:lnTo>
                    <a:pt x="97" y="654"/>
                  </a:lnTo>
                  <a:lnTo>
                    <a:pt x="99" y="650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7" y="648"/>
                  </a:lnTo>
                  <a:lnTo>
                    <a:pt x="113" y="648"/>
                  </a:lnTo>
                  <a:lnTo>
                    <a:pt x="119" y="650"/>
                  </a:lnTo>
                  <a:lnTo>
                    <a:pt x="121" y="656"/>
                  </a:lnTo>
                  <a:lnTo>
                    <a:pt x="121" y="656"/>
                  </a:lnTo>
                  <a:lnTo>
                    <a:pt x="125" y="666"/>
                  </a:lnTo>
                  <a:lnTo>
                    <a:pt x="125" y="672"/>
                  </a:lnTo>
                  <a:lnTo>
                    <a:pt x="127" y="672"/>
                  </a:lnTo>
                  <a:lnTo>
                    <a:pt x="127" y="672"/>
                  </a:lnTo>
                  <a:lnTo>
                    <a:pt x="127" y="672"/>
                  </a:lnTo>
                  <a:lnTo>
                    <a:pt x="131" y="672"/>
                  </a:lnTo>
                  <a:lnTo>
                    <a:pt x="135" y="668"/>
                  </a:lnTo>
                  <a:lnTo>
                    <a:pt x="141" y="668"/>
                  </a:lnTo>
                  <a:lnTo>
                    <a:pt x="141" y="668"/>
                  </a:lnTo>
                  <a:lnTo>
                    <a:pt x="141" y="668"/>
                  </a:lnTo>
                  <a:lnTo>
                    <a:pt x="141" y="668"/>
                  </a:lnTo>
                  <a:lnTo>
                    <a:pt x="145" y="668"/>
                  </a:lnTo>
                  <a:lnTo>
                    <a:pt x="149" y="668"/>
                  </a:lnTo>
                  <a:lnTo>
                    <a:pt x="149" y="668"/>
                  </a:lnTo>
                  <a:lnTo>
                    <a:pt x="153" y="664"/>
                  </a:lnTo>
                  <a:lnTo>
                    <a:pt x="153" y="664"/>
                  </a:lnTo>
                  <a:lnTo>
                    <a:pt x="167" y="660"/>
                  </a:lnTo>
                  <a:lnTo>
                    <a:pt x="179" y="650"/>
                  </a:lnTo>
                  <a:lnTo>
                    <a:pt x="179" y="650"/>
                  </a:lnTo>
                  <a:lnTo>
                    <a:pt x="189" y="646"/>
                  </a:lnTo>
                  <a:lnTo>
                    <a:pt x="191" y="644"/>
                  </a:lnTo>
                  <a:lnTo>
                    <a:pt x="191" y="642"/>
                  </a:lnTo>
                  <a:lnTo>
                    <a:pt x="189" y="642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7" y="638"/>
                  </a:lnTo>
                  <a:lnTo>
                    <a:pt x="189" y="638"/>
                  </a:lnTo>
                  <a:lnTo>
                    <a:pt x="189" y="638"/>
                  </a:lnTo>
                  <a:lnTo>
                    <a:pt x="201" y="624"/>
                  </a:lnTo>
                  <a:lnTo>
                    <a:pt x="207" y="622"/>
                  </a:lnTo>
                  <a:lnTo>
                    <a:pt x="217" y="620"/>
                  </a:lnTo>
                  <a:lnTo>
                    <a:pt x="217" y="620"/>
                  </a:lnTo>
                  <a:lnTo>
                    <a:pt x="221" y="616"/>
                  </a:lnTo>
                  <a:lnTo>
                    <a:pt x="225" y="610"/>
                  </a:lnTo>
                  <a:lnTo>
                    <a:pt x="225" y="610"/>
                  </a:lnTo>
                  <a:lnTo>
                    <a:pt x="225" y="608"/>
                  </a:lnTo>
                  <a:lnTo>
                    <a:pt x="225" y="604"/>
                  </a:lnTo>
                  <a:lnTo>
                    <a:pt x="245" y="608"/>
                  </a:lnTo>
                  <a:lnTo>
                    <a:pt x="245" y="608"/>
                  </a:lnTo>
                  <a:lnTo>
                    <a:pt x="247" y="616"/>
                  </a:lnTo>
                  <a:lnTo>
                    <a:pt x="249" y="620"/>
                  </a:lnTo>
                  <a:lnTo>
                    <a:pt x="249" y="624"/>
                  </a:lnTo>
                  <a:lnTo>
                    <a:pt x="249" y="624"/>
                  </a:lnTo>
                  <a:lnTo>
                    <a:pt x="250" y="628"/>
                  </a:lnTo>
                  <a:lnTo>
                    <a:pt x="250" y="638"/>
                  </a:lnTo>
                  <a:lnTo>
                    <a:pt x="256" y="642"/>
                  </a:lnTo>
                  <a:lnTo>
                    <a:pt x="258" y="646"/>
                  </a:lnTo>
                  <a:lnTo>
                    <a:pt x="258" y="646"/>
                  </a:lnTo>
                  <a:lnTo>
                    <a:pt x="260" y="650"/>
                  </a:lnTo>
                  <a:lnTo>
                    <a:pt x="260" y="656"/>
                  </a:lnTo>
                  <a:lnTo>
                    <a:pt x="260" y="660"/>
                  </a:lnTo>
                  <a:lnTo>
                    <a:pt x="260" y="664"/>
                  </a:lnTo>
                  <a:lnTo>
                    <a:pt x="260" y="664"/>
                  </a:lnTo>
                  <a:lnTo>
                    <a:pt x="256" y="666"/>
                  </a:lnTo>
                  <a:lnTo>
                    <a:pt x="249" y="668"/>
                  </a:lnTo>
                  <a:lnTo>
                    <a:pt x="243" y="668"/>
                  </a:lnTo>
                  <a:lnTo>
                    <a:pt x="235" y="670"/>
                  </a:lnTo>
                  <a:lnTo>
                    <a:pt x="235" y="670"/>
                  </a:lnTo>
                  <a:lnTo>
                    <a:pt x="221" y="668"/>
                  </a:lnTo>
                  <a:lnTo>
                    <a:pt x="217" y="668"/>
                  </a:lnTo>
                  <a:lnTo>
                    <a:pt x="215" y="670"/>
                  </a:lnTo>
                  <a:lnTo>
                    <a:pt x="217" y="670"/>
                  </a:lnTo>
                  <a:lnTo>
                    <a:pt x="217" y="670"/>
                  </a:lnTo>
                  <a:lnTo>
                    <a:pt x="217" y="676"/>
                  </a:lnTo>
                  <a:lnTo>
                    <a:pt x="217" y="678"/>
                  </a:lnTo>
                  <a:lnTo>
                    <a:pt x="217" y="681"/>
                  </a:lnTo>
                  <a:lnTo>
                    <a:pt x="217" y="683"/>
                  </a:lnTo>
                  <a:lnTo>
                    <a:pt x="219" y="683"/>
                  </a:lnTo>
                  <a:lnTo>
                    <a:pt x="219" y="683"/>
                  </a:lnTo>
                  <a:lnTo>
                    <a:pt x="223" y="685"/>
                  </a:lnTo>
                  <a:lnTo>
                    <a:pt x="225" y="689"/>
                  </a:lnTo>
                  <a:lnTo>
                    <a:pt x="229" y="693"/>
                  </a:lnTo>
                  <a:lnTo>
                    <a:pt x="229" y="693"/>
                  </a:lnTo>
                  <a:lnTo>
                    <a:pt x="229" y="693"/>
                  </a:lnTo>
                  <a:lnTo>
                    <a:pt x="229" y="693"/>
                  </a:lnTo>
                  <a:lnTo>
                    <a:pt x="219" y="701"/>
                  </a:lnTo>
                  <a:lnTo>
                    <a:pt x="211" y="705"/>
                  </a:lnTo>
                  <a:lnTo>
                    <a:pt x="211" y="705"/>
                  </a:lnTo>
                  <a:lnTo>
                    <a:pt x="207" y="713"/>
                  </a:lnTo>
                  <a:lnTo>
                    <a:pt x="205" y="717"/>
                  </a:lnTo>
                  <a:lnTo>
                    <a:pt x="205" y="721"/>
                  </a:lnTo>
                  <a:lnTo>
                    <a:pt x="205" y="721"/>
                  </a:lnTo>
                  <a:lnTo>
                    <a:pt x="207" y="729"/>
                  </a:lnTo>
                  <a:lnTo>
                    <a:pt x="205" y="731"/>
                  </a:lnTo>
                  <a:lnTo>
                    <a:pt x="203" y="733"/>
                  </a:lnTo>
                  <a:lnTo>
                    <a:pt x="203" y="733"/>
                  </a:lnTo>
                  <a:lnTo>
                    <a:pt x="199" y="739"/>
                  </a:lnTo>
                  <a:lnTo>
                    <a:pt x="199" y="739"/>
                  </a:lnTo>
                  <a:lnTo>
                    <a:pt x="193" y="747"/>
                  </a:lnTo>
                  <a:lnTo>
                    <a:pt x="189" y="749"/>
                  </a:lnTo>
                  <a:lnTo>
                    <a:pt x="183" y="753"/>
                  </a:lnTo>
                  <a:lnTo>
                    <a:pt x="183" y="753"/>
                  </a:lnTo>
                  <a:lnTo>
                    <a:pt x="175" y="755"/>
                  </a:lnTo>
                  <a:lnTo>
                    <a:pt x="175" y="757"/>
                  </a:lnTo>
                  <a:lnTo>
                    <a:pt x="175" y="757"/>
                  </a:lnTo>
                  <a:lnTo>
                    <a:pt x="175" y="757"/>
                  </a:lnTo>
                  <a:lnTo>
                    <a:pt x="183" y="767"/>
                  </a:lnTo>
                  <a:lnTo>
                    <a:pt x="189" y="771"/>
                  </a:lnTo>
                  <a:lnTo>
                    <a:pt x="189" y="771"/>
                  </a:lnTo>
                  <a:lnTo>
                    <a:pt x="189" y="773"/>
                  </a:lnTo>
                  <a:lnTo>
                    <a:pt x="189" y="773"/>
                  </a:lnTo>
                  <a:lnTo>
                    <a:pt x="183" y="773"/>
                  </a:lnTo>
                  <a:lnTo>
                    <a:pt x="181" y="775"/>
                  </a:lnTo>
                  <a:lnTo>
                    <a:pt x="179" y="775"/>
                  </a:lnTo>
                  <a:lnTo>
                    <a:pt x="179" y="775"/>
                  </a:lnTo>
                  <a:lnTo>
                    <a:pt x="179" y="779"/>
                  </a:lnTo>
                  <a:lnTo>
                    <a:pt x="175" y="779"/>
                  </a:lnTo>
                  <a:lnTo>
                    <a:pt x="173" y="781"/>
                  </a:lnTo>
                  <a:lnTo>
                    <a:pt x="173" y="781"/>
                  </a:lnTo>
                  <a:lnTo>
                    <a:pt x="173" y="783"/>
                  </a:lnTo>
                  <a:lnTo>
                    <a:pt x="173" y="783"/>
                  </a:lnTo>
                  <a:lnTo>
                    <a:pt x="175" y="793"/>
                  </a:lnTo>
                  <a:lnTo>
                    <a:pt x="175" y="797"/>
                  </a:lnTo>
                  <a:lnTo>
                    <a:pt x="173" y="799"/>
                  </a:lnTo>
                  <a:lnTo>
                    <a:pt x="173" y="799"/>
                  </a:lnTo>
                  <a:lnTo>
                    <a:pt x="173" y="801"/>
                  </a:lnTo>
                  <a:lnTo>
                    <a:pt x="173" y="803"/>
                  </a:lnTo>
                  <a:lnTo>
                    <a:pt x="173" y="803"/>
                  </a:lnTo>
                  <a:lnTo>
                    <a:pt x="173" y="805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5" y="807"/>
                  </a:lnTo>
                  <a:lnTo>
                    <a:pt x="175" y="813"/>
                  </a:lnTo>
                  <a:lnTo>
                    <a:pt x="175" y="813"/>
                  </a:lnTo>
                  <a:lnTo>
                    <a:pt x="175" y="821"/>
                  </a:lnTo>
                  <a:lnTo>
                    <a:pt x="175" y="823"/>
                  </a:lnTo>
                  <a:lnTo>
                    <a:pt x="177" y="823"/>
                  </a:lnTo>
                  <a:lnTo>
                    <a:pt x="179" y="823"/>
                  </a:lnTo>
                  <a:lnTo>
                    <a:pt x="179" y="823"/>
                  </a:lnTo>
                  <a:lnTo>
                    <a:pt x="191" y="819"/>
                  </a:lnTo>
                  <a:lnTo>
                    <a:pt x="193" y="817"/>
                  </a:lnTo>
                  <a:lnTo>
                    <a:pt x="195" y="819"/>
                  </a:lnTo>
                  <a:lnTo>
                    <a:pt x="195" y="821"/>
                  </a:lnTo>
                  <a:lnTo>
                    <a:pt x="195" y="821"/>
                  </a:lnTo>
                  <a:lnTo>
                    <a:pt x="197" y="823"/>
                  </a:lnTo>
                  <a:lnTo>
                    <a:pt x="199" y="825"/>
                  </a:lnTo>
                  <a:lnTo>
                    <a:pt x="201" y="825"/>
                  </a:lnTo>
                  <a:lnTo>
                    <a:pt x="205" y="825"/>
                  </a:lnTo>
                  <a:lnTo>
                    <a:pt x="205" y="825"/>
                  </a:lnTo>
                  <a:lnTo>
                    <a:pt x="211" y="825"/>
                  </a:lnTo>
                  <a:lnTo>
                    <a:pt x="217" y="827"/>
                  </a:lnTo>
                  <a:lnTo>
                    <a:pt x="223" y="831"/>
                  </a:lnTo>
                  <a:lnTo>
                    <a:pt x="223" y="831"/>
                  </a:lnTo>
                  <a:lnTo>
                    <a:pt x="225" y="837"/>
                  </a:lnTo>
                  <a:lnTo>
                    <a:pt x="229" y="845"/>
                  </a:lnTo>
                  <a:lnTo>
                    <a:pt x="237" y="853"/>
                  </a:lnTo>
                  <a:lnTo>
                    <a:pt x="235" y="861"/>
                  </a:lnTo>
                  <a:lnTo>
                    <a:pt x="235" y="861"/>
                  </a:lnTo>
                  <a:lnTo>
                    <a:pt x="239" y="863"/>
                  </a:lnTo>
                  <a:lnTo>
                    <a:pt x="243" y="867"/>
                  </a:lnTo>
                  <a:lnTo>
                    <a:pt x="247" y="871"/>
                  </a:lnTo>
                  <a:lnTo>
                    <a:pt x="247" y="871"/>
                  </a:lnTo>
                  <a:lnTo>
                    <a:pt x="247" y="877"/>
                  </a:lnTo>
                  <a:lnTo>
                    <a:pt x="247" y="883"/>
                  </a:lnTo>
                  <a:lnTo>
                    <a:pt x="247" y="883"/>
                  </a:lnTo>
                  <a:lnTo>
                    <a:pt x="249" y="877"/>
                  </a:lnTo>
                  <a:lnTo>
                    <a:pt x="252" y="875"/>
                  </a:lnTo>
                  <a:lnTo>
                    <a:pt x="260" y="871"/>
                  </a:lnTo>
                  <a:lnTo>
                    <a:pt x="260" y="871"/>
                  </a:lnTo>
                  <a:lnTo>
                    <a:pt x="266" y="871"/>
                  </a:lnTo>
                  <a:lnTo>
                    <a:pt x="266" y="869"/>
                  </a:lnTo>
                  <a:lnTo>
                    <a:pt x="266" y="869"/>
                  </a:lnTo>
                  <a:lnTo>
                    <a:pt x="264" y="863"/>
                  </a:lnTo>
                  <a:lnTo>
                    <a:pt x="264" y="861"/>
                  </a:lnTo>
                  <a:lnTo>
                    <a:pt x="264" y="859"/>
                  </a:lnTo>
                  <a:lnTo>
                    <a:pt x="266" y="855"/>
                  </a:lnTo>
                  <a:lnTo>
                    <a:pt x="266" y="855"/>
                  </a:lnTo>
                  <a:lnTo>
                    <a:pt x="270" y="855"/>
                  </a:lnTo>
                  <a:lnTo>
                    <a:pt x="274" y="861"/>
                  </a:lnTo>
                  <a:lnTo>
                    <a:pt x="282" y="861"/>
                  </a:lnTo>
                  <a:lnTo>
                    <a:pt x="282" y="861"/>
                  </a:lnTo>
                  <a:lnTo>
                    <a:pt x="286" y="859"/>
                  </a:lnTo>
                  <a:lnTo>
                    <a:pt x="288" y="855"/>
                  </a:lnTo>
                  <a:lnTo>
                    <a:pt x="292" y="851"/>
                  </a:lnTo>
                  <a:lnTo>
                    <a:pt x="292" y="851"/>
                  </a:lnTo>
                  <a:lnTo>
                    <a:pt x="292" y="851"/>
                  </a:lnTo>
                  <a:lnTo>
                    <a:pt x="292" y="851"/>
                  </a:lnTo>
                  <a:lnTo>
                    <a:pt x="302" y="853"/>
                  </a:lnTo>
                  <a:lnTo>
                    <a:pt x="302" y="853"/>
                  </a:lnTo>
                  <a:lnTo>
                    <a:pt x="306" y="855"/>
                  </a:lnTo>
                  <a:lnTo>
                    <a:pt x="314" y="861"/>
                  </a:lnTo>
                  <a:lnTo>
                    <a:pt x="324" y="863"/>
                  </a:lnTo>
                  <a:lnTo>
                    <a:pt x="328" y="865"/>
                  </a:lnTo>
                  <a:lnTo>
                    <a:pt x="328" y="865"/>
                  </a:lnTo>
                  <a:lnTo>
                    <a:pt x="332" y="867"/>
                  </a:lnTo>
                  <a:lnTo>
                    <a:pt x="338" y="867"/>
                  </a:lnTo>
                  <a:lnTo>
                    <a:pt x="344" y="867"/>
                  </a:lnTo>
                  <a:lnTo>
                    <a:pt x="344" y="867"/>
                  </a:lnTo>
                  <a:lnTo>
                    <a:pt x="352" y="867"/>
                  </a:lnTo>
                  <a:lnTo>
                    <a:pt x="354" y="865"/>
                  </a:lnTo>
                  <a:lnTo>
                    <a:pt x="356" y="863"/>
                  </a:lnTo>
                  <a:lnTo>
                    <a:pt x="358" y="861"/>
                  </a:lnTo>
                  <a:lnTo>
                    <a:pt x="358" y="861"/>
                  </a:lnTo>
                  <a:lnTo>
                    <a:pt x="360" y="855"/>
                  </a:lnTo>
                  <a:lnTo>
                    <a:pt x="364" y="853"/>
                  </a:lnTo>
                  <a:lnTo>
                    <a:pt x="366" y="853"/>
                  </a:lnTo>
                  <a:lnTo>
                    <a:pt x="366" y="853"/>
                  </a:lnTo>
                  <a:lnTo>
                    <a:pt x="374" y="851"/>
                  </a:lnTo>
                  <a:lnTo>
                    <a:pt x="378" y="851"/>
                  </a:lnTo>
                  <a:lnTo>
                    <a:pt x="382" y="849"/>
                  </a:lnTo>
                  <a:lnTo>
                    <a:pt x="382" y="849"/>
                  </a:lnTo>
                  <a:lnTo>
                    <a:pt x="382" y="849"/>
                  </a:lnTo>
                  <a:lnTo>
                    <a:pt x="386" y="849"/>
                  </a:lnTo>
                  <a:lnTo>
                    <a:pt x="388" y="851"/>
                  </a:lnTo>
                  <a:lnTo>
                    <a:pt x="390" y="853"/>
                  </a:lnTo>
                  <a:lnTo>
                    <a:pt x="386" y="869"/>
                  </a:lnTo>
                  <a:lnTo>
                    <a:pt x="386" y="869"/>
                  </a:lnTo>
                  <a:lnTo>
                    <a:pt x="388" y="871"/>
                  </a:lnTo>
                  <a:lnTo>
                    <a:pt x="388" y="871"/>
                  </a:lnTo>
                  <a:lnTo>
                    <a:pt x="388" y="873"/>
                  </a:lnTo>
                  <a:lnTo>
                    <a:pt x="388" y="877"/>
                  </a:lnTo>
                  <a:lnTo>
                    <a:pt x="390" y="885"/>
                  </a:lnTo>
                  <a:lnTo>
                    <a:pt x="390" y="889"/>
                  </a:lnTo>
                  <a:lnTo>
                    <a:pt x="390" y="889"/>
                  </a:lnTo>
                  <a:lnTo>
                    <a:pt x="396" y="889"/>
                  </a:lnTo>
                  <a:lnTo>
                    <a:pt x="400" y="891"/>
                  </a:lnTo>
                  <a:lnTo>
                    <a:pt x="404" y="893"/>
                  </a:lnTo>
                  <a:lnTo>
                    <a:pt x="406" y="893"/>
                  </a:lnTo>
                  <a:lnTo>
                    <a:pt x="406" y="897"/>
                  </a:lnTo>
                  <a:lnTo>
                    <a:pt x="406" y="897"/>
                  </a:lnTo>
                  <a:lnTo>
                    <a:pt x="404" y="911"/>
                  </a:lnTo>
                  <a:lnTo>
                    <a:pt x="404" y="916"/>
                  </a:lnTo>
                  <a:lnTo>
                    <a:pt x="400" y="918"/>
                  </a:lnTo>
                  <a:lnTo>
                    <a:pt x="400" y="918"/>
                  </a:lnTo>
                  <a:lnTo>
                    <a:pt x="400" y="922"/>
                  </a:lnTo>
                  <a:lnTo>
                    <a:pt x="400" y="928"/>
                  </a:lnTo>
                  <a:lnTo>
                    <a:pt x="400" y="932"/>
                  </a:lnTo>
                  <a:lnTo>
                    <a:pt x="402" y="936"/>
                  </a:lnTo>
                  <a:lnTo>
                    <a:pt x="402" y="936"/>
                  </a:lnTo>
                  <a:lnTo>
                    <a:pt x="404" y="942"/>
                  </a:lnTo>
                  <a:lnTo>
                    <a:pt x="406" y="950"/>
                  </a:lnTo>
                  <a:lnTo>
                    <a:pt x="406" y="950"/>
                  </a:lnTo>
                  <a:lnTo>
                    <a:pt x="406" y="956"/>
                  </a:lnTo>
                  <a:lnTo>
                    <a:pt x="408" y="964"/>
                  </a:lnTo>
                  <a:lnTo>
                    <a:pt x="408" y="964"/>
                  </a:lnTo>
                  <a:lnTo>
                    <a:pt x="420" y="958"/>
                  </a:lnTo>
                  <a:lnTo>
                    <a:pt x="422" y="954"/>
                  </a:lnTo>
                  <a:lnTo>
                    <a:pt x="424" y="952"/>
                  </a:lnTo>
                  <a:lnTo>
                    <a:pt x="424" y="952"/>
                  </a:lnTo>
                  <a:lnTo>
                    <a:pt x="424" y="942"/>
                  </a:lnTo>
                  <a:lnTo>
                    <a:pt x="422" y="936"/>
                  </a:lnTo>
                  <a:lnTo>
                    <a:pt x="422" y="936"/>
                  </a:lnTo>
                  <a:lnTo>
                    <a:pt x="422" y="934"/>
                  </a:lnTo>
                  <a:lnTo>
                    <a:pt x="422" y="932"/>
                  </a:lnTo>
                  <a:lnTo>
                    <a:pt x="424" y="928"/>
                  </a:lnTo>
                  <a:lnTo>
                    <a:pt x="426" y="922"/>
                  </a:lnTo>
                  <a:lnTo>
                    <a:pt x="426" y="922"/>
                  </a:lnTo>
                  <a:lnTo>
                    <a:pt x="432" y="920"/>
                  </a:lnTo>
                  <a:lnTo>
                    <a:pt x="434" y="916"/>
                  </a:lnTo>
                  <a:lnTo>
                    <a:pt x="440" y="914"/>
                  </a:lnTo>
                  <a:lnTo>
                    <a:pt x="442" y="914"/>
                  </a:lnTo>
                  <a:lnTo>
                    <a:pt x="444" y="914"/>
                  </a:lnTo>
                  <a:lnTo>
                    <a:pt x="444" y="914"/>
                  </a:lnTo>
                  <a:lnTo>
                    <a:pt x="446" y="918"/>
                  </a:lnTo>
                  <a:lnTo>
                    <a:pt x="448" y="918"/>
                  </a:lnTo>
                  <a:lnTo>
                    <a:pt x="450" y="920"/>
                  </a:lnTo>
                  <a:lnTo>
                    <a:pt x="454" y="918"/>
                  </a:lnTo>
                  <a:lnTo>
                    <a:pt x="454" y="918"/>
                  </a:lnTo>
                  <a:lnTo>
                    <a:pt x="458" y="916"/>
                  </a:lnTo>
                  <a:lnTo>
                    <a:pt x="462" y="914"/>
                  </a:lnTo>
                  <a:lnTo>
                    <a:pt x="466" y="916"/>
                  </a:lnTo>
                  <a:lnTo>
                    <a:pt x="471" y="918"/>
                  </a:lnTo>
                  <a:lnTo>
                    <a:pt x="471" y="918"/>
                  </a:lnTo>
                  <a:lnTo>
                    <a:pt x="471" y="916"/>
                  </a:lnTo>
                  <a:lnTo>
                    <a:pt x="473" y="914"/>
                  </a:lnTo>
                  <a:lnTo>
                    <a:pt x="477" y="914"/>
                  </a:lnTo>
                  <a:lnTo>
                    <a:pt x="477" y="914"/>
                  </a:lnTo>
                  <a:lnTo>
                    <a:pt x="485" y="911"/>
                  </a:lnTo>
                  <a:lnTo>
                    <a:pt x="491" y="909"/>
                  </a:lnTo>
                  <a:lnTo>
                    <a:pt x="491" y="909"/>
                  </a:lnTo>
                  <a:lnTo>
                    <a:pt x="493" y="907"/>
                  </a:lnTo>
                  <a:lnTo>
                    <a:pt x="497" y="901"/>
                  </a:lnTo>
                  <a:lnTo>
                    <a:pt x="499" y="893"/>
                  </a:lnTo>
                  <a:lnTo>
                    <a:pt x="499" y="889"/>
                  </a:lnTo>
                  <a:lnTo>
                    <a:pt x="499" y="889"/>
                  </a:lnTo>
                  <a:lnTo>
                    <a:pt x="495" y="877"/>
                  </a:lnTo>
                  <a:lnTo>
                    <a:pt x="493" y="871"/>
                  </a:lnTo>
                  <a:lnTo>
                    <a:pt x="495" y="871"/>
                  </a:lnTo>
                  <a:lnTo>
                    <a:pt x="497" y="869"/>
                  </a:lnTo>
                  <a:lnTo>
                    <a:pt x="497" y="869"/>
                  </a:lnTo>
                  <a:lnTo>
                    <a:pt x="503" y="869"/>
                  </a:lnTo>
                  <a:lnTo>
                    <a:pt x="507" y="869"/>
                  </a:lnTo>
                  <a:lnTo>
                    <a:pt x="511" y="869"/>
                  </a:lnTo>
                  <a:lnTo>
                    <a:pt x="515" y="863"/>
                  </a:lnTo>
                  <a:lnTo>
                    <a:pt x="515" y="863"/>
                  </a:lnTo>
                  <a:lnTo>
                    <a:pt x="517" y="855"/>
                  </a:lnTo>
                  <a:lnTo>
                    <a:pt x="521" y="849"/>
                  </a:lnTo>
                  <a:lnTo>
                    <a:pt x="525" y="843"/>
                  </a:lnTo>
                  <a:lnTo>
                    <a:pt x="525" y="841"/>
                  </a:lnTo>
                  <a:lnTo>
                    <a:pt x="523" y="839"/>
                  </a:lnTo>
                  <a:lnTo>
                    <a:pt x="523" y="839"/>
                  </a:lnTo>
                  <a:lnTo>
                    <a:pt x="519" y="831"/>
                  </a:lnTo>
                  <a:lnTo>
                    <a:pt x="517" y="831"/>
                  </a:lnTo>
                  <a:lnTo>
                    <a:pt x="513" y="831"/>
                  </a:lnTo>
                  <a:lnTo>
                    <a:pt x="513" y="831"/>
                  </a:lnTo>
                  <a:lnTo>
                    <a:pt x="501" y="833"/>
                  </a:lnTo>
                  <a:lnTo>
                    <a:pt x="495" y="839"/>
                  </a:lnTo>
                  <a:lnTo>
                    <a:pt x="495" y="839"/>
                  </a:lnTo>
                  <a:lnTo>
                    <a:pt x="497" y="833"/>
                  </a:lnTo>
                  <a:lnTo>
                    <a:pt x="497" y="829"/>
                  </a:lnTo>
                  <a:lnTo>
                    <a:pt x="497" y="829"/>
                  </a:lnTo>
                  <a:lnTo>
                    <a:pt x="493" y="827"/>
                  </a:lnTo>
                  <a:lnTo>
                    <a:pt x="493" y="827"/>
                  </a:lnTo>
                  <a:lnTo>
                    <a:pt x="489" y="827"/>
                  </a:lnTo>
                  <a:lnTo>
                    <a:pt x="485" y="825"/>
                  </a:lnTo>
                  <a:lnTo>
                    <a:pt x="485" y="825"/>
                  </a:lnTo>
                  <a:lnTo>
                    <a:pt x="483" y="823"/>
                  </a:lnTo>
                  <a:lnTo>
                    <a:pt x="483" y="823"/>
                  </a:lnTo>
                  <a:lnTo>
                    <a:pt x="485" y="821"/>
                  </a:lnTo>
                  <a:lnTo>
                    <a:pt x="485" y="821"/>
                  </a:lnTo>
                  <a:lnTo>
                    <a:pt x="487" y="815"/>
                  </a:lnTo>
                  <a:lnTo>
                    <a:pt x="491" y="809"/>
                  </a:lnTo>
                  <a:lnTo>
                    <a:pt x="495" y="807"/>
                  </a:lnTo>
                  <a:lnTo>
                    <a:pt x="497" y="803"/>
                  </a:lnTo>
                  <a:lnTo>
                    <a:pt x="497" y="803"/>
                  </a:lnTo>
                  <a:lnTo>
                    <a:pt x="499" y="793"/>
                  </a:lnTo>
                  <a:lnTo>
                    <a:pt x="501" y="785"/>
                  </a:lnTo>
                  <a:lnTo>
                    <a:pt x="503" y="785"/>
                  </a:lnTo>
                  <a:lnTo>
                    <a:pt x="503" y="783"/>
                  </a:lnTo>
                  <a:lnTo>
                    <a:pt x="503" y="783"/>
                  </a:lnTo>
                  <a:lnTo>
                    <a:pt x="507" y="785"/>
                  </a:lnTo>
                  <a:lnTo>
                    <a:pt x="509" y="785"/>
                  </a:lnTo>
                  <a:lnTo>
                    <a:pt x="513" y="791"/>
                  </a:lnTo>
                  <a:lnTo>
                    <a:pt x="517" y="795"/>
                  </a:lnTo>
                  <a:lnTo>
                    <a:pt x="519" y="795"/>
                  </a:lnTo>
                  <a:lnTo>
                    <a:pt x="521" y="795"/>
                  </a:lnTo>
                  <a:lnTo>
                    <a:pt x="521" y="795"/>
                  </a:lnTo>
                  <a:lnTo>
                    <a:pt x="525" y="797"/>
                  </a:lnTo>
                  <a:lnTo>
                    <a:pt x="533" y="801"/>
                  </a:lnTo>
                  <a:lnTo>
                    <a:pt x="537" y="803"/>
                  </a:lnTo>
                  <a:lnTo>
                    <a:pt x="539" y="807"/>
                  </a:lnTo>
                  <a:lnTo>
                    <a:pt x="539" y="807"/>
                  </a:lnTo>
                  <a:lnTo>
                    <a:pt x="537" y="817"/>
                  </a:lnTo>
                  <a:lnTo>
                    <a:pt x="537" y="821"/>
                  </a:lnTo>
                  <a:lnTo>
                    <a:pt x="537" y="821"/>
                  </a:lnTo>
                  <a:lnTo>
                    <a:pt x="539" y="823"/>
                  </a:lnTo>
                  <a:lnTo>
                    <a:pt x="539" y="823"/>
                  </a:lnTo>
                  <a:lnTo>
                    <a:pt x="543" y="825"/>
                  </a:lnTo>
                  <a:lnTo>
                    <a:pt x="543" y="825"/>
                  </a:lnTo>
                  <a:lnTo>
                    <a:pt x="563" y="823"/>
                  </a:lnTo>
                  <a:lnTo>
                    <a:pt x="563" y="823"/>
                  </a:lnTo>
                  <a:lnTo>
                    <a:pt x="563" y="821"/>
                  </a:lnTo>
                  <a:lnTo>
                    <a:pt x="563" y="821"/>
                  </a:lnTo>
                  <a:lnTo>
                    <a:pt x="561" y="813"/>
                  </a:lnTo>
                  <a:lnTo>
                    <a:pt x="559" y="803"/>
                  </a:lnTo>
                  <a:lnTo>
                    <a:pt x="559" y="793"/>
                  </a:lnTo>
                  <a:lnTo>
                    <a:pt x="561" y="781"/>
                  </a:lnTo>
                  <a:lnTo>
                    <a:pt x="561" y="781"/>
                  </a:lnTo>
                  <a:lnTo>
                    <a:pt x="561" y="771"/>
                  </a:lnTo>
                  <a:lnTo>
                    <a:pt x="563" y="759"/>
                  </a:lnTo>
                  <a:lnTo>
                    <a:pt x="563" y="745"/>
                  </a:lnTo>
                  <a:lnTo>
                    <a:pt x="555" y="713"/>
                  </a:lnTo>
                  <a:lnTo>
                    <a:pt x="555" y="713"/>
                  </a:lnTo>
                  <a:lnTo>
                    <a:pt x="547" y="701"/>
                  </a:lnTo>
                  <a:lnTo>
                    <a:pt x="539" y="687"/>
                  </a:lnTo>
                  <a:lnTo>
                    <a:pt x="537" y="681"/>
                  </a:lnTo>
                  <a:lnTo>
                    <a:pt x="537" y="681"/>
                  </a:lnTo>
                  <a:lnTo>
                    <a:pt x="519" y="660"/>
                  </a:lnTo>
                  <a:lnTo>
                    <a:pt x="511" y="646"/>
                  </a:lnTo>
                  <a:lnTo>
                    <a:pt x="503" y="638"/>
                  </a:lnTo>
                  <a:lnTo>
                    <a:pt x="503" y="638"/>
                  </a:lnTo>
                  <a:lnTo>
                    <a:pt x="493" y="618"/>
                  </a:lnTo>
                  <a:lnTo>
                    <a:pt x="489" y="608"/>
                  </a:lnTo>
                  <a:lnTo>
                    <a:pt x="487" y="598"/>
                  </a:lnTo>
                  <a:lnTo>
                    <a:pt x="487" y="598"/>
                  </a:lnTo>
                  <a:lnTo>
                    <a:pt x="487" y="582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64"/>
                  </a:lnTo>
                  <a:lnTo>
                    <a:pt x="487" y="558"/>
                  </a:lnTo>
                  <a:lnTo>
                    <a:pt x="487" y="552"/>
                  </a:lnTo>
                  <a:lnTo>
                    <a:pt x="487" y="548"/>
                  </a:lnTo>
                  <a:lnTo>
                    <a:pt x="485" y="546"/>
                  </a:lnTo>
                  <a:lnTo>
                    <a:pt x="485" y="546"/>
                  </a:lnTo>
                  <a:lnTo>
                    <a:pt x="479" y="542"/>
                  </a:lnTo>
                  <a:lnTo>
                    <a:pt x="475" y="540"/>
                  </a:lnTo>
                  <a:lnTo>
                    <a:pt x="468" y="534"/>
                  </a:lnTo>
                  <a:lnTo>
                    <a:pt x="468" y="534"/>
                  </a:lnTo>
                  <a:lnTo>
                    <a:pt x="464" y="530"/>
                  </a:lnTo>
                  <a:lnTo>
                    <a:pt x="462" y="526"/>
                  </a:lnTo>
                  <a:lnTo>
                    <a:pt x="458" y="524"/>
                  </a:lnTo>
                  <a:lnTo>
                    <a:pt x="456" y="520"/>
                  </a:lnTo>
                  <a:lnTo>
                    <a:pt x="456" y="520"/>
                  </a:lnTo>
                  <a:lnTo>
                    <a:pt x="450" y="516"/>
                  </a:lnTo>
                  <a:lnTo>
                    <a:pt x="446" y="512"/>
                  </a:lnTo>
                  <a:lnTo>
                    <a:pt x="442" y="510"/>
                  </a:lnTo>
                  <a:lnTo>
                    <a:pt x="442" y="510"/>
                  </a:lnTo>
                  <a:lnTo>
                    <a:pt x="446" y="504"/>
                  </a:lnTo>
                  <a:lnTo>
                    <a:pt x="448" y="498"/>
                  </a:lnTo>
                  <a:lnTo>
                    <a:pt x="448" y="496"/>
                  </a:lnTo>
                  <a:lnTo>
                    <a:pt x="446" y="494"/>
                  </a:lnTo>
                  <a:lnTo>
                    <a:pt x="446" y="494"/>
                  </a:lnTo>
                  <a:lnTo>
                    <a:pt x="436" y="488"/>
                  </a:lnTo>
                  <a:lnTo>
                    <a:pt x="432" y="488"/>
                  </a:lnTo>
                  <a:lnTo>
                    <a:pt x="426" y="486"/>
                  </a:lnTo>
                  <a:lnTo>
                    <a:pt x="426" y="486"/>
                  </a:lnTo>
                  <a:lnTo>
                    <a:pt x="404" y="486"/>
                  </a:lnTo>
                  <a:lnTo>
                    <a:pt x="396" y="486"/>
                  </a:lnTo>
                  <a:lnTo>
                    <a:pt x="388" y="484"/>
                  </a:lnTo>
                  <a:lnTo>
                    <a:pt x="388" y="484"/>
                  </a:lnTo>
                  <a:lnTo>
                    <a:pt x="386" y="484"/>
                  </a:lnTo>
                  <a:lnTo>
                    <a:pt x="386" y="480"/>
                  </a:lnTo>
                  <a:lnTo>
                    <a:pt x="382" y="478"/>
                  </a:lnTo>
                  <a:lnTo>
                    <a:pt x="376" y="476"/>
                  </a:lnTo>
                  <a:lnTo>
                    <a:pt x="376" y="476"/>
                  </a:lnTo>
                  <a:lnTo>
                    <a:pt x="370" y="478"/>
                  </a:lnTo>
                  <a:lnTo>
                    <a:pt x="364" y="480"/>
                  </a:lnTo>
                  <a:lnTo>
                    <a:pt x="360" y="482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36" y="488"/>
                  </a:lnTo>
                  <a:lnTo>
                    <a:pt x="332" y="490"/>
                  </a:lnTo>
                  <a:lnTo>
                    <a:pt x="332" y="494"/>
                  </a:lnTo>
                  <a:lnTo>
                    <a:pt x="332" y="494"/>
                  </a:lnTo>
                  <a:lnTo>
                    <a:pt x="332" y="494"/>
                  </a:lnTo>
                  <a:lnTo>
                    <a:pt x="336" y="500"/>
                  </a:lnTo>
                  <a:lnTo>
                    <a:pt x="340" y="516"/>
                  </a:lnTo>
                  <a:lnTo>
                    <a:pt x="342" y="524"/>
                  </a:lnTo>
                  <a:lnTo>
                    <a:pt x="340" y="530"/>
                  </a:lnTo>
                  <a:lnTo>
                    <a:pt x="338" y="536"/>
                  </a:lnTo>
                  <a:lnTo>
                    <a:pt x="336" y="540"/>
                  </a:lnTo>
                  <a:lnTo>
                    <a:pt x="332" y="544"/>
                  </a:lnTo>
                  <a:lnTo>
                    <a:pt x="332" y="544"/>
                  </a:lnTo>
                  <a:lnTo>
                    <a:pt x="324" y="550"/>
                  </a:lnTo>
                  <a:lnTo>
                    <a:pt x="318" y="552"/>
                  </a:lnTo>
                  <a:lnTo>
                    <a:pt x="316" y="552"/>
                  </a:lnTo>
                  <a:lnTo>
                    <a:pt x="314" y="550"/>
                  </a:lnTo>
                  <a:lnTo>
                    <a:pt x="314" y="548"/>
                  </a:lnTo>
                  <a:lnTo>
                    <a:pt x="316" y="536"/>
                  </a:lnTo>
                  <a:lnTo>
                    <a:pt x="316" y="536"/>
                  </a:lnTo>
                  <a:lnTo>
                    <a:pt x="316" y="528"/>
                  </a:lnTo>
                  <a:lnTo>
                    <a:pt x="316" y="526"/>
                  </a:lnTo>
                  <a:lnTo>
                    <a:pt x="314" y="526"/>
                  </a:lnTo>
                  <a:lnTo>
                    <a:pt x="312" y="530"/>
                  </a:lnTo>
                  <a:lnTo>
                    <a:pt x="310" y="530"/>
                  </a:lnTo>
                  <a:lnTo>
                    <a:pt x="306" y="532"/>
                  </a:lnTo>
                  <a:lnTo>
                    <a:pt x="306" y="532"/>
                  </a:lnTo>
                  <a:lnTo>
                    <a:pt x="304" y="532"/>
                  </a:lnTo>
                  <a:lnTo>
                    <a:pt x="304" y="534"/>
                  </a:lnTo>
                  <a:lnTo>
                    <a:pt x="302" y="536"/>
                  </a:lnTo>
                  <a:lnTo>
                    <a:pt x="298" y="544"/>
                  </a:lnTo>
                  <a:lnTo>
                    <a:pt x="296" y="548"/>
                  </a:lnTo>
                  <a:lnTo>
                    <a:pt x="296" y="548"/>
                  </a:lnTo>
                  <a:lnTo>
                    <a:pt x="294" y="552"/>
                  </a:lnTo>
                  <a:lnTo>
                    <a:pt x="292" y="554"/>
                  </a:lnTo>
                  <a:lnTo>
                    <a:pt x="288" y="554"/>
                  </a:lnTo>
                  <a:lnTo>
                    <a:pt x="288" y="55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80" y="532"/>
                  </a:lnTo>
                  <a:lnTo>
                    <a:pt x="274" y="522"/>
                  </a:lnTo>
                  <a:lnTo>
                    <a:pt x="268" y="516"/>
                  </a:lnTo>
                  <a:lnTo>
                    <a:pt x="266" y="510"/>
                  </a:lnTo>
                  <a:lnTo>
                    <a:pt x="264" y="512"/>
                  </a:lnTo>
                  <a:lnTo>
                    <a:pt x="264" y="512"/>
                  </a:lnTo>
                  <a:lnTo>
                    <a:pt x="249" y="526"/>
                  </a:lnTo>
                  <a:lnTo>
                    <a:pt x="241" y="532"/>
                  </a:lnTo>
                  <a:lnTo>
                    <a:pt x="239" y="534"/>
                  </a:lnTo>
                  <a:lnTo>
                    <a:pt x="235" y="534"/>
                  </a:lnTo>
                  <a:lnTo>
                    <a:pt x="235" y="534"/>
                  </a:lnTo>
                  <a:lnTo>
                    <a:pt x="219" y="534"/>
                  </a:lnTo>
                  <a:lnTo>
                    <a:pt x="213" y="534"/>
                  </a:lnTo>
                  <a:lnTo>
                    <a:pt x="207" y="534"/>
                  </a:lnTo>
                  <a:lnTo>
                    <a:pt x="207" y="530"/>
                  </a:lnTo>
                  <a:lnTo>
                    <a:pt x="207" y="530"/>
                  </a:lnTo>
                  <a:lnTo>
                    <a:pt x="211" y="524"/>
                  </a:lnTo>
                  <a:lnTo>
                    <a:pt x="215" y="516"/>
                  </a:lnTo>
                  <a:lnTo>
                    <a:pt x="219" y="504"/>
                  </a:lnTo>
                  <a:lnTo>
                    <a:pt x="221" y="494"/>
                  </a:lnTo>
                  <a:lnTo>
                    <a:pt x="221" y="494"/>
                  </a:lnTo>
                  <a:lnTo>
                    <a:pt x="223" y="484"/>
                  </a:lnTo>
                  <a:lnTo>
                    <a:pt x="225" y="47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39" y="425"/>
                  </a:lnTo>
                  <a:lnTo>
                    <a:pt x="243" y="407"/>
                  </a:lnTo>
                  <a:lnTo>
                    <a:pt x="245" y="403"/>
                  </a:lnTo>
                  <a:lnTo>
                    <a:pt x="245" y="395"/>
                  </a:lnTo>
                  <a:lnTo>
                    <a:pt x="245" y="395"/>
                  </a:lnTo>
                  <a:lnTo>
                    <a:pt x="245" y="387"/>
                  </a:lnTo>
                  <a:lnTo>
                    <a:pt x="245" y="379"/>
                  </a:lnTo>
                  <a:lnTo>
                    <a:pt x="247" y="353"/>
                  </a:lnTo>
                  <a:lnTo>
                    <a:pt x="247" y="353"/>
                  </a:lnTo>
                  <a:lnTo>
                    <a:pt x="249" y="341"/>
                  </a:lnTo>
                  <a:lnTo>
                    <a:pt x="256" y="323"/>
                  </a:lnTo>
                  <a:lnTo>
                    <a:pt x="260" y="303"/>
                  </a:lnTo>
                  <a:lnTo>
                    <a:pt x="262" y="297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60" y="281"/>
                  </a:lnTo>
                  <a:lnTo>
                    <a:pt x="258" y="273"/>
                  </a:lnTo>
                  <a:lnTo>
                    <a:pt x="256" y="265"/>
                  </a:lnTo>
                  <a:lnTo>
                    <a:pt x="256" y="259"/>
                  </a:lnTo>
                  <a:lnTo>
                    <a:pt x="256" y="255"/>
                  </a:lnTo>
                  <a:lnTo>
                    <a:pt x="256" y="255"/>
                  </a:lnTo>
                  <a:lnTo>
                    <a:pt x="260" y="247"/>
                  </a:lnTo>
                  <a:lnTo>
                    <a:pt x="262" y="237"/>
                  </a:lnTo>
                  <a:lnTo>
                    <a:pt x="264" y="229"/>
                  </a:lnTo>
                  <a:lnTo>
                    <a:pt x="264" y="221"/>
                  </a:lnTo>
                  <a:lnTo>
                    <a:pt x="264" y="221"/>
                  </a:lnTo>
                  <a:lnTo>
                    <a:pt x="264" y="212"/>
                  </a:lnTo>
                  <a:lnTo>
                    <a:pt x="266" y="200"/>
                  </a:lnTo>
                  <a:lnTo>
                    <a:pt x="268" y="188"/>
                  </a:lnTo>
                  <a:lnTo>
                    <a:pt x="270" y="184"/>
                  </a:lnTo>
                  <a:lnTo>
                    <a:pt x="272" y="178"/>
                  </a:lnTo>
                  <a:lnTo>
                    <a:pt x="272" y="178"/>
                  </a:lnTo>
                  <a:lnTo>
                    <a:pt x="284" y="164"/>
                  </a:lnTo>
                  <a:lnTo>
                    <a:pt x="302" y="148"/>
                  </a:lnTo>
                  <a:lnTo>
                    <a:pt x="316" y="136"/>
                  </a:lnTo>
                  <a:lnTo>
                    <a:pt x="330" y="124"/>
                  </a:lnTo>
                  <a:lnTo>
                    <a:pt x="330" y="124"/>
                  </a:lnTo>
                  <a:lnTo>
                    <a:pt x="334" y="122"/>
                  </a:lnTo>
                  <a:lnTo>
                    <a:pt x="338" y="122"/>
                  </a:lnTo>
                  <a:lnTo>
                    <a:pt x="340" y="122"/>
                  </a:lnTo>
                  <a:lnTo>
                    <a:pt x="344" y="124"/>
                  </a:lnTo>
                  <a:lnTo>
                    <a:pt x="350" y="128"/>
                  </a:lnTo>
                  <a:lnTo>
                    <a:pt x="352" y="128"/>
                  </a:lnTo>
                  <a:lnTo>
                    <a:pt x="354" y="128"/>
                  </a:lnTo>
                  <a:lnTo>
                    <a:pt x="354" y="128"/>
                  </a:lnTo>
                  <a:lnTo>
                    <a:pt x="356" y="122"/>
                  </a:lnTo>
                  <a:lnTo>
                    <a:pt x="356" y="120"/>
                  </a:lnTo>
                  <a:lnTo>
                    <a:pt x="356" y="114"/>
                  </a:lnTo>
                  <a:lnTo>
                    <a:pt x="356" y="108"/>
                  </a:lnTo>
                  <a:lnTo>
                    <a:pt x="358" y="106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70" y="98"/>
                  </a:lnTo>
                  <a:lnTo>
                    <a:pt x="358" y="82"/>
                  </a:lnTo>
                  <a:lnTo>
                    <a:pt x="340" y="68"/>
                  </a:lnTo>
                  <a:lnTo>
                    <a:pt x="340" y="68"/>
                  </a:lnTo>
                  <a:lnTo>
                    <a:pt x="340" y="68"/>
                  </a:lnTo>
                  <a:lnTo>
                    <a:pt x="340" y="6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03" y="1510"/>
              <a:ext cx="509" cy="823"/>
            </a:xfrm>
            <a:custGeom>
              <a:avLst/>
              <a:gdLst>
                <a:gd name="T0" fmla="*/ 497 w 509"/>
                <a:gd name="T1" fmla="*/ 749 h 823"/>
                <a:gd name="T2" fmla="*/ 471 w 509"/>
                <a:gd name="T3" fmla="*/ 713 h 823"/>
                <a:gd name="T4" fmla="*/ 471 w 509"/>
                <a:gd name="T5" fmla="*/ 661 h 823"/>
                <a:gd name="T6" fmla="*/ 487 w 509"/>
                <a:gd name="T7" fmla="*/ 653 h 823"/>
                <a:gd name="T8" fmla="*/ 444 w 509"/>
                <a:gd name="T9" fmla="*/ 627 h 823"/>
                <a:gd name="T10" fmla="*/ 442 w 509"/>
                <a:gd name="T11" fmla="*/ 576 h 823"/>
                <a:gd name="T12" fmla="*/ 460 w 509"/>
                <a:gd name="T13" fmla="*/ 560 h 823"/>
                <a:gd name="T14" fmla="*/ 438 w 509"/>
                <a:gd name="T15" fmla="*/ 538 h 823"/>
                <a:gd name="T16" fmla="*/ 406 w 509"/>
                <a:gd name="T17" fmla="*/ 518 h 823"/>
                <a:gd name="T18" fmla="*/ 392 w 509"/>
                <a:gd name="T19" fmla="*/ 490 h 823"/>
                <a:gd name="T20" fmla="*/ 414 w 509"/>
                <a:gd name="T21" fmla="*/ 474 h 823"/>
                <a:gd name="T22" fmla="*/ 396 w 509"/>
                <a:gd name="T23" fmla="*/ 452 h 823"/>
                <a:gd name="T24" fmla="*/ 374 w 509"/>
                <a:gd name="T25" fmla="*/ 454 h 823"/>
                <a:gd name="T26" fmla="*/ 346 w 509"/>
                <a:gd name="T27" fmla="*/ 432 h 823"/>
                <a:gd name="T28" fmla="*/ 336 w 509"/>
                <a:gd name="T29" fmla="*/ 410 h 823"/>
                <a:gd name="T30" fmla="*/ 314 w 509"/>
                <a:gd name="T31" fmla="*/ 422 h 823"/>
                <a:gd name="T32" fmla="*/ 298 w 509"/>
                <a:gd name="T33" fmla="*/ 430 h 823"/>
                <a:gd name="T34" fmla="*/ 280 w 509"/>
                <a:gd name="T35" fmla="*/ 388 h 823"/>
                <a:gd name="T36" fmla="*/ 241 w 509"/>
                <a:gd name="T37" fmla="*/ 335 h 823"/>
                <a:gd name="T38" fmla="*/ 258 w 509"/>
                <a:gd name="T39" fmla="*/ 301 h 823"/>
                <a:gd name="T40" fmla="*/ 260 w 509"/>
                <a:gd name="T41" fmla="*/ 283 h 823"/>
                <a:gd name="T42" fmla="*/ 264 w 509"/>
                <a:gd name="T43" fmla="*/ 253 h 823"/>
                <a:gd name="T44" fmla="*/ 286 w 509"/>
                <a:gd name="T45" fmla="*/ 267 h 823"/>
                <a:gd name="T46" fmla="*/ 280 w 509"/>
                <a:gd name="T47" fmla="*/ 209 h 823"/>
                <a:gd name="T48" fmla="*/ 308 w 509"/>
                <a:gd name="T49" fmla="*/ 169 h 823"/>
                <a:gd name="T50" fmla="*/ 344 w 509"/>
                <a:gd name="T51" fmla="*/ 163 h 823"/>
                <a:gd name="T52" fmla="*/ 328 w 509"/>
                <a:gd name="T53" fmla="*/ 131 h 823"/>
                <a:gd name="T54" fmla="*/ 302 w 509"/>
                <a:gd name="T55" fmla="*/ 2 h 823"/>
                <a:gd name="T56" fmla="*/ 262 w 509"/>
                <a:gd name="T57" fmla="*/ 2 h 823"/>
                <a:gd name="T58" fmla="*/ 252 w 509"/>
                <a:gd name="T59" fmla="*/ 38 h 823"/>
                <a:gd name="T60" fmla="*/ 229 w 509"/>
                <a:gd name="T61" fmla="*/ 94 h 823"/>
                <a:gd name="T62" fmla="*/ 163 w 509"/>
                <a:gd name="T63" fmla="*/ 110 h 823"/>
                <a:gd name="T64" fmla="*/ 67 w 509"/>
                <a:gd name="T65" fmla="*/ 96 h 823"/>
                <a:gd name="T66" fmla="*/ 0 w 509"/>
                <a:gd name="T67" fmla="*/ 171 h 823"/>
                <a:gd name="T68" fmla="*/ 53 w 509"/>
                <a:gd name="T69" fmla="*/ 217 h 823"/>
                <a:gd name="T70" fmla="*/ 97 w 509"/>
                <a:gd name="T71" fmla="*/ 253 h 823"/>
                <a:gd name="T72" fmla="*/ 113 w 509"/>
                <a:gd name="T73" fmla="*/ 285 h 823"/>
                <a:gd name="T74" fmla="*/ 141 w 509"/>
                <a:gd name="T75" fmla="*/ 291 h 823"/>
                <a:gd name="T76" fmla="*/ 153 w 509"/>
                <a:gd name="T77" fmla="*/ 283 h 823"/>
                <a:gd name="T78" fmla="*/ 137 w 509"/>
                <a:gd name="T79" fmla="*/ 277 h 823"/>
                <a:gd name="T80" fmla="*/ 115 w 509"/>
                <a:gd name="T81" fmla="*/ 241 h 823"/>
                <a:gd name="T82" fmla="*/ 139 w 509"/>
                <a:gd name="T83" fmla="*/ 213 h 823"/>
                <a:gd name="T84" fmla="*/ 135 w 509"/>
                <a:gd name="T85" fmla="*/ 229 h 823"/>
                <a:gd name="T86" fmla="*/ 159 w 509"/>
                <a:gd name="T87" fmla="*/ 261 h 823"/>
                <a:gd name="T88" fmla="*/ 175 w 509"/>
                <a:gd name="T89" fmla="*/ 283 h 823"/>
                <a:gd name="T90" fmla="*/ 193 w 509"/>
                <a:gd name="T91" fmla="*/ 297 h 823"/>
                <a:gd name="T92" fmla="*/ 197 w 509"/>
                <a:gd name="T93" fmla="*/ 370 h 823"/>
                <a:gd name="T94" fmla="*/ 209 w 509"/>
                <a:gd name="T95" fmla="*/ 434 h 823"/>
                <a:gd name="T96" fmla="*/ 227 w 509"/>
                <a:gd name="T97" fmla="*/ 522 h 823"/>
                <a:gd name="T98" fmla="*/ 221 w 509"/>
                <a:gd name="T99" fmla="*/ 552 h 823"/>
                <a:gd name="T100" fmla="*/ 211 w 509"/>
                <a:gd name="T101" fmla="*/ 566 h 823"/>
                <a:gd name="T102" fmla="*/ 233 w 509"/>
                <a:gd name="T103" fmla="*/ 597 h 823"/>
                <a:gd name="T104" fmla="*/ 264 w 509"/>
                <a:gd name="T105" fmla="*/ 667 h 823"/>
                <a:gd name="T106" fmla="*/ 400 w 509"/>
                <a:gd name="T107" fmla="*/ 759 h 823"/>
                <a:gd name="T108" fmla="*/ 491 w 509"/>
                <a:gd name="T109" fmla="*/ 819 h 823"/>
                <a:gd name="T110" fmla="*/ 507 w 509"/>
                <a:gd name="T111" fmla="*/ 79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9" h="823">
                  <a:moveTo>
                    <a:pt x="507" y="791"/>
                  </a:moveTo>
                  <a:lnTo>
                    <a:pt x="507" y="791"/>
                  </a:lnTo>
                  <a:lnTo>
                    <a:pt x="507" y="773"/>
                  </a:lnTo>
                  <a:lnTo>
                    <a:pt x="505" y="765"/>
                  </a:lnTo>
                  <a:lnTo>
                    <a:pt x="503" y="757"/>
                  </a:lnTo>
                  <a:lnTo>
                    <a:pt x="503" y="757"/>
                  </a:lnTo>
                  <a:lnTo>
                    <a:pt x="497" y="749"/>
                  </a:lnTo>
                  <a:lnTo>
                    <a:pt x="493" y="739"/>
                  </a:lnTo>
                  <a:lnTo>
                    <a:pt x="487" y="729"/>
                  </a:lnTo>
                  <a:lnTo>
                    <a:pt x="485" y="725"/>
                  </a:lnTo>
                  <a:lnTo>
                    <a:pt x="481" y="723"/>
                  </a:lnTo>
                  <a:lnTo>
                    <a:pt x="481" y="723"/>
                  </a:lnTo>
                  <a:lnTo>
                    <a:pt x="477" y="719"/>
                  </a:lnTo>
                  <a:lnTo>
                    <a:pt x="471" y="713"/>
                  </a:lnTo>
                  <a:lnTo>
                    <a:pt x="470" y="705"/>
                  </a:lnTo>
                  <a:lnTo>
                    <a:pt x="470" y="705"/>
                  </a:lnTo>
                  <a:lnTo>
                    <a:pt x="468" y="693"/>
                  </a:lnTo>
                  <a:lnTo>
                    <a:pt x="470" y="679"/>
                  </a:lnTo>
                  <a:lnTo>
                    <a:pt x="470" y="679"/>
                  </a:lnTo>
                  <a:lnTo>
                    <a:pt x="470" y="667"/>
                  </a:lnTo>
                  <a:lnTo>
                    <a:pt x="471" y="661"/>
                  </a:lnTo>
                  <a:lnTo>
                    <a:pt x="471" y="661"/>
                  </a:lnTo>
                  <a:lnTo>
                    <a:pt x="477" y="659"/>
                  </a:lnTo>
                  <a:lnTo>
                    <a:pt x="477" y="659"/>
                  </a:lnTo>
                  <a:lnTo>
                    <a:pt x="485" y="657"/>
                  </a:lnTo>
                  <a:lnTo>
                    <a:pt x="487" y="657"/>
                  </a:lnTo>
                  <a:lnTo>
                    <a:pt x="487" y="655"/>
                  </a:lnTo>
                  <a:lnTo>
                    <a:pt x="487" y="653"/>
                  </a:lnTo>
                  <a:lnTo>
                    <a:pt x="487" y="653"/>
                  </a:lnTo>
                  <a:lnTo>
                    <a:pt x="471" y="649"/>
                  </a:lnTo>
                  <a:lnTo>
                    <a:pt x="462" y="639"/>
                  </a:lnTo>
                  <a:lnTo>
                    <a:pt x="462" y="639"/>
                  </a:lnTo>
                  <a:lnTo>
                    <a:pt x="456" y="635"/>
                  </a:lnTo>
                  <a:lnTo>
                    <a:pt x="446" y="629"/>
                  </a:lnTo>
                  <a:lnTo>
                    <a:pt x="444" y="627"/>
                  </a:lnTo>
                  <a:lnTo>
                    <a:pt x="442" y="619"/>
                  </a:lnTo>
                  <a:lnTo>
                    <a:pt x="440" y="613"/>
                  </a:lnTo>
                  <a:lnTo>
                    <a:pt x="440" y="609"/>
                  </a:lnTo>
                  <a:lnTo>
                    <a:pt x="440" y="609"/>
                  </a:lnTo>
                  <a:lnTo>
                    <a:pt x="438" y="588"/>
                  </a:lnTo>
                  <a:lnTo>
                    <a:pt x="440" y="582"/>
                  </a:lnTo>
                  <a:lnTo>
                    <a:pt x="442" y="576"/>
                  </a:lnTo>
                  <a:lnTo>
                    <a:pt x="444" y="574"/>
                  </a:lnTo>
                  <a:lnTo>
                    <a:pt x="444" y="574"/>
                  </a:lnTo>
                  <a:lnTo>
                    <a:pt x="450" y="572"/>
                  </a:lnTo>
                  <a:lnTo>
                    <a:pt x="456" y="570"/>
                  </a:lnTo>
                  <a:lnTo>
                    <a:pt x="460" y="566"/>
                  </a:lnTo>
                  <a:lnTo>
                    <a:pt x="460" y="560"/>
                  </a:lnTo>
                  <a:lnTo>
                    <a:pt x="460" y="560"/>
                  </a:lnTo>
                  <a:lnTo>
                    <a:pt x="458" y="546"/>
                  </a:lnTo>
                  <a:lnTo>
                    <a:pt x="456" y="542"/>
                  </a:lnTo>
                  <a:lnTo>
                    <a:pt x="452" y="540"/>
                  </a:lnTo>
                  <a:lnTo>
                    <a:pt x="450" y="538"/>
                  </a:lnTo>
                  <a:lnTo>
                    <a:pt x="450" y="538"/>
                  </a:lnTo>
                  <a:lnTo>
                    <a:pt x="444" y="538"/>
                  </a:lnTo>
                  <a:lnTo>
                    <a:pt x="438" y="538"/>
                  </a:lnTo>
                  <a:lnTo>
                    <a:pt x="432" y="538"/>
                  </a:lnTo>
                  <a:lnTo>
                    <a:pt x="428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18" y="528"/>
                  </a:lnTo>
                  <a:lnTo>
                    <a:pt x="412" y="522"/>
                  </a:lnTo>
                  <a:lnTo>
                    <a:pt x="406" y="518"/>
                  </a:lnTo>
                  <a:lnTo>
                    <a:pt x="406" y="518"/>
                  </a:lnTo>
                  <a:lnTo>
                    <a:pt x="402" y="512"/>
                  </a:lnTo>
                  <a:lnTo>
                    <a:pt x="396" y="506"/>
                  </a:lnTo>
                  <a:lnTo>
                    <a:pt x="394" y="502"/>
                  </a:lnTo>
                  <a:lnTo>
                    <a:pt x="392" y="496"/>
                  </a:lnTo>
                  <a:lnTo>
                    <a:pt x="392" y="496"/>
                  </a:lnTo>
                  <a:lnTo>
                    <a:pt x="392" y="490"/>
                  </a:lnTo>
                  <a:lnTo>
                    <a:pt x="394" y="484"/>
                  </a:lnTo>
                  <a:lnTo>
                    <a:pt x="396" y="480"/>
                  </a:lnTo>
                  <a:lnTo>
                    <a:pt x="400" y="478"/>
                  </a:lnTo>
                  <a:lnTo>
                    <a:pt x="400" y="478"/>
                  </a:lnTo>
                  <a:lnTo>
                    <a:pt x="406" y="478"/>
                  </a:lnTo>
                  <a:lnTo>
                    <a:pt x="412" y="476"/>
                  </a:lnTo>
                  <a:lnTo>
                    <a:pt x="414" y="474"/>
                  </a:lnTo>
                  <a:lnTo>
                    <a:pt x="414" y="472"/>
                  </a:lnTo>
                  <a:lnTo>
                    <a:pt x="414" y="472"/>
                  </a:lnTo>
                  <a:lnTo>
                    <a:pt x="414" y="470"/>
                  </a:lnTo>
                  <a:lnTo>
                    <a:pt x="412" y="466"/>
                  </a:lnTo>
                  <a:lnTo>
                    <a:pt x="410" y="460"/>
                  </a:lnTo>
                  <a:lnTo>
                    <a:pt x="396" y="452"/>
                  </a:lnTo>
                  <a:lnTo>
                    <a:pt x="396" y="452"/>
                  </a:lnTo>
                  <a:lnTo>
                    <a:pt x="392" y="450"/>
                  </a:lnTo>
                  <a:lnTo>
                    <a:pt x="388" y="448"/>
                  </a:lnTo>
                  <a:lnTo>
                    <a:pt x="382" y="450"/>
                  </a:lnTo>
                  <a:lnTo>
                    <a:pt x="380" y="452"/>
                  </a:lnTo>
                  <a:lnTo>
                    <a:pt x="380" y="452"/>
                  </a:lnTo>
                  <a:lnTo>
                    <a:pt x="378" y="454"/>
                  </a:lnTo>
                  <a:lnTo>
                    <a:pt x="374" y="454"/>
                  </a:lnTo>
                  <a:lnTo>
                    <a:pt x="370" y="452"/>
                  </a:lnTo>
                  <a:lnTo>
                    <a:pt x="366" y="448"/>
                  </a:lnTo>
                  <a:lnTo>
                    <a:pt x="366" y="448"/>
                  </a:lnTo>
                  <a:lnTo>
                    <a:pt x="358" y="444"/>
                  </a:lnTo>
                  <a:lnTo>
                    <a:pt x="352" y="438"/>
                  </a:lnTo>
                  <a:lnTo>
                    <a:pt x="348" y="434"/>
                  </a:lnTo>
                  <a:lnTo>
                    <a:pt x="346" y="432"/>
                  </a:lnTo>
                  <a:lnTo>
                    <a:pt x="346" y="428"/>
                  </a:lnTo>
                  <a:lnTo>
                    <a:pt x="346" y="428"/>
                  </a:lnTo>
                  <a:lnTo>
                    <a:pt x="346" y="424"/>
                  </a:lnTo>
                  <a:lnTo>
                    <a:pt x="346" y="422"/>
                  </a:lnTo>
                  <a:lnTo>
                    <a:pt x="344" y="414"/>
                  </a:lnTo>
                  <a:lnTo>
                    <a:pt x="342" y="412"/>
                  </a:lnTo>
                  <a:lnTo>
                    <a:pt x="336" y="410"/>
                  </a:lnTo>
                  <a:lnTo>
                    <a:pt x="334" y="410"/>
                  </a:lnTo>
                  <a:lnTo>
                    <a:pt x="332" y="410"/>
                  </a:lnTo>
                  <a:lnTo>
                    <a:pt x="332" y="410"/>
                  </a:lnTo>
                  <a:lnTo>
                    <a:pt x="320" y="420"/>
                  </a:lnTo>
                  <a:lnTo>
                    <a:pt x="314" y="420"/>
                  </a:lnTo>
                  <a:lnTo>
                    <a:pt x="314" y="422"/>
                  </a:lnTo>
                  <a:lnTo>
                    <a:pt x="314" y="422"/>
                  </a:lnTo>
                  <a:lnTo>
                    <a:pt x="314" y="432"/>
                  </a:lnTo>
                  <a:lnTo>
                    <a:pt x="314" y="434"/>
                  </a:lnTo>
                  <a:lnTo>
                    <a:pt x="314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06" y="434"/>
                  </a:lnTo>
                  <a:lnTo>
                    <a:pt x="298" y="430"/>
                  </a:lnTo>
                  <a:lnTo>
                    <a:pt x="288" y="424"/>
                  </a:lnTo>
                  <a:lnTo>
                    <a:pt x="286" y="420"/>
                  </a:lnTo>
                  <a:lnTo>
                    <a:pt x="282" y="414"/>
                  </a:lnTo>
                  <a:lnTo>
                    <a:pt x="282" y="414"/>
                  </a:lnTo>
                  <a:lnTo>
                    <a:pt x="280" y="410"/>
                  </a:lnTo>
                  <a:lnTo>
                    <a:pt x="280" y="402"/>
                  </a:lnTo>
                  <a:lnTo>
                    <a:pt x="280" y="388"/>
                  </a:lnTo>
                  <a:lnTo>
                    <a:pt x="278" y="376"/>
                  </a:lnTo>
                  <a:lnTo>
                    <a:pt x="278" y="368"/>
                  </a:lnTo>
                  <a:lnTo>
                    <a:pt x="274" y="366"/>
                  </a:lnTo>
                  <a:lnTo>
                    <a:pt x="274" y="366"/>
                  </a:lnTo>
                  <a:lnTo>
                    <a:pt x="254" y="351"/>
                  </a:lnTo>
                  <a:lnTo>
                    <a:pt x="243" y="341"/>
                  </a:lnTo>
                  <a:lnTo>
                    <a:pt x="241" y="335"/>
                  </a:lnTo>
                  <a:lnTo>
                    <a:pt x="241" y="331"/>
                  </a:lnTo>
                  <a:lnTo>
                    <a:pt x="241" y="331"/>
                  </a:lnTo>
                  <a:lnTo>
                    <a:pt x="243" y="321"/>
                  </a:lnTo>
                  <a:lnTo>
                    <a:pt x="247" y="313"/>
                  </a:lnTo>
                  <a:lnTo>
                    <a:pt x="252" y="305"/>
                  </a:lnTo>
                  <a:lnTo>
                    <a:pt x="256" y="301"/>
                  </a:lnTo>
                  <a:lnTo>
                    <a:pt x="258" y="301"/>
                  </a:lnTo>
                  <a:lnTo>
                    <a:pt x="258" y="301"/>
                  </a:lnTo>
                  <a:lnTo>
                    <a:pt x="264" y="301"/>
                  </a:lnTo>
                  <a:lnTo>
                    <a:pt x="266" y="299"/>
                  </a:lnTo>
                  <a:lnTo>
                    <a:pt x="266" y="295"/>
                  </a:lnTo>
                  <a:lnTo>
                    <a:pt x="264" y="291"/>
                  </a:lnTo>
                  <a:lnTo>
                    <a:pt x="264" y="291"/>
                  </a:lnTo>
                  <a:lnTo>
                    <a:pt x="260" y="283"/>
                  </a:lnTo>
                  <a:lnTo>
                    <a:pt x="256" y="267"/>
                  </a:lnTo>
                  <a:lnTo>
                    <a:pt x="254" y="259"/>
                  </a:lnTo>
                  <a:lnTo>
                    <a:pt x="256" y="253"/>
                  </a:lnTo>
                  <a:lnTo>
                    <a:pt x="256" y="249"/>
                  </a:lnTo>
                  <a:lnTo>
                    <a:pt x="256" y="249"/>
                  </a:lnTo>
                  <a:lnTo>
                    <a:pt x="260" y="251"/>
                  </a:lnTo>
                  <a:lnTo>
                    <a:pt x="264" y="253"/>
                  </a:lnTo>
                  <a:lnTo>
                    <a:pt x="274" y="263"/>
                  </a:lnTo>
                  <a:lnTo>
                    <a:pt x="280" y="269"/>
                  </a:lnTo>
                  <a:lnTo>
                    <a:pt x="284" y="271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86" y="269"/>
                  </a:lnTo>
                  <a:lnTo>
                    <a:pt x="286" y="267"/>
                  </a:lnTo>
                  <a:lnTo>
                    <a:pt x="284" y="255"/>
                  </a:lnTo>
                  <a:lnTo>
                    <a:pt x="280" y="243"/>
                  </a:lnTo>
                  <a:lnTo>
                    <a:pt x="280" y="237"/>
                  </a:lnTo>
                  <a:lnTo>
                    <a:pt x="278" y="231"/>
                  </a:lnTo>
                  <a:lnTo>
                    <a:pt x="278" y="231"/>
                  </a:lnTo>
                  <a:lnTo>
                    <a:pt x="280" y="221"/>
                  </a:lnTo>
                  <a:lnTo>
                    <a:pt x="280" y="209"/>
                  </a:lnTo>
                  <a:lnTo>
                    <a:pt x="284" y="197"/>
                  </a:lnTo>
                  <a:lnTo>
                    <a:pt x="286" y="191"/>
                  </a:lnTo>
                  <a:lnTo>
                    <a:pt x="288" y="187"/>
                  </a:lnTo>
                  <a:lnTo>
                    <a:pt x="288" y="187"/>
                  </a:lnTo>
                  <a:lnTo>
                    <a:pt x="300" y="177"/>
                  </a:lnTo>
                  <a:lnTo>
                    <a:pt x="306" y="173"/>
                  </a:lnTo>
                  <a:lnTo>
                    <a:pt x="308" y="169"/>
                  </a:lnTo>
                  <a:lnTo>
                    <a:pt x="308" y="169"/>
                  </a:lnTo>
                  <a:lnTo>
                    <a:pt x="314" y="169"/>
                  </a:lnTo>
                  <a:lnTo>
                    <a:pt x="322" y="169"/>
                  </a:lnTo>
                  <a:lnTo>
                    <a:pt x="328" y="169"/>
                  </a:lnTo>
                  <a:lnTo>
                    <a:pt x="332" y="169"/>
                  </a:lnTo>
                  <a:lnTo>
                    <a:pt x="332" y="169"/>
                  </a:lnTo>
                  <a:lnTo>
                    <a:pt x="344" y="163"/>
                  </a:lnTo>
                  <a:lnTo>
                    <a:pt x="346" y="163"/>
                  </a:lnTo>
                  <a:lnTo>
                    <a:pt x="346" y="161"/>
                  </a:lnTo>
                  <a:lnTo>
                    <a:pt x="346" y="161"/>
                  </a:lnTo>
                  <a:lnTo>
                    <a:pt x="336" y="151"/>
                  </a:lnTo>
                  <a:lnTo>
                    <a:pt x="332" y="141"/>
                  </a:lnTo>
                  <a:lnTo>
                    <a:pt x="330" y="135"/>
                  </a:lnTo>
                  <a:lnTo>
                    <a:pt x="328" y="131"/>
                  </a:lnTo>
                  <a:lnTo>
                    <a:pt x="328" y="131"/>
                  </a:lnTo>
                  <a:lnTo>
                    <a:pt x="326" y="118"/>
                  </a:lnTo>
                  <a:lnTo>
                    <a:pt x="322" y="96"/>
                  </a:lnTo>
                  <a:lnTo>
                    <a:pt x="310" y="54"/>
                  </a:lnTo>
                  <a:lnTo>
                    <a:pt x="310" y="54"/>
                  </a:lnTo>
                  <a:lnTo>
                    <a:pt x="306" y="28"/>
                  </a:lnTo>
                  <a:lnTo>
                    <a:pt x="302" y="2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78" y="2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2" y="2"/>
                  </a:lnTo>
                  <a:lnTo>
                    <a:pt x="260" y="4"/>
                  </a:lnTo>
                  <a:lnTo>
                    <a:pt x="258" y="12"/>
                  </a:lnTo>
                  <a:lnTo>
                    <a:pt x="256" y="20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4" y="32"/>
                  </a:lnTo>
                  <a:lnTo>
                    <a:pt x="252" y="38"/>
                  </a:lnTo>
                  <a:lnTo>
                    <a:pt x="243" y="50"/>
                  </a:lnTo>
                  <a:lnTo>
                    <a:pt x="243" y="50"/>
                  </a:lnTo>
                  <a:lnTo>
                    <a:pt x="239" y="54"/>
                  </a:lnTo>
                  <a:lnTo>
                    <a:pt x="239" y="58"/>
                  </a:lnTo>
                  <a:lnTo>
                    <a:pt x="239" y="64"/>
                  </a:lnTo>
                  <a:lnTo>
                    <a:pt x="239" y="72"/>
                  </a:lnTo>
                  <a:lnTo>
                    <a:pt x="229" y="94"/>
                  </a:lnTo>
                  <a:lnTo>
                    <a:pt x="229" y="94"/>
                  </a:lnTo>
                  <a:lnTo>
                    <a:pt x="223" y="100"/>
                  </a:lnTo>
                  <a:lnTo>
                    <a:pt x="219" y="100"/>
                  </a:lnTo>
                  <a:lnTo>
                    <a:pt x="213" y="102"/>
                  </a:lnTo>
                  <a:lnTo>
                    <a:pt x="213" y="102"/>
                  </a:lnTo>
                  <a:lnTo>
                    <a:pt x="181" y="104"/>
                  </a:lnTo>
                  <a:lnTo>
                    <a:pt x="163" y="110"/>
                  </a:lnTo>
                  <a:lnTo>
                    <a:pt x="155" y="94"/>
                  </a:lnTo>
                  <a:lnTo>
                    <a:pt x="151" y="72"/>
                  </a:lnTo>
                  <a:lnTo>
                    <a:pt x="135" y="72"/>
                  </a:lnTo>
                  <a:lnTo>
                    <a:pt x="123" y="78"/>
                  </a:lnTo>
                  <a:lnTo>
                    <a:pt x="101" y="82"/>
                  </a:lnTo>
                  <a:lnTo>
                    <a:pt x="85" y="94"/>
                  </a:lnTo>
                  <a:lnTo>
                    <a:pt x="67" y="96"/>
                  </a:lnTo>
                  <a:lnTo>
                    <a:pt x="69" y="108"/>
                  </a:lnTo>
                  <a:lnTo>
                    <a:pt x="53" y="126"/>
                  </a:lnTo>
                  <a:lnTo>
                    <a:pt x="28" y="133"/>
                  </a:lnTo>
                  <a:lnTo>
                    <a:pt x="30" y="137"/>
                  </a:lnTo>
                  <a:lnTo>
                    <a:pt x="16" y="145"/>
                  </a:lnTo>
                  <a:lnTo>
                    <a:pt x="6" y="159"/>
                  </a:lnTo>
                  <a:lnTo>
                    <a:pt x="0" y="171"/>
                  </a:lnTo>
                  <a:lnTo>
                    <a:pt x="22" y="179"/>
                  </a:lnTo>
                  <a:lnTo>
                    <a:pt x="28" y="199"/>
                  </a:lnTo>
                  <a:lnTo>
                    <a:pt x="28" y="199"/>
                  </a:lnTo>
                  <a:lnTo>
                    <a:pt x="35" y="207"/>
                  </a:lnTo>
                  <a:lnTo>
                    <a:pt x="47" y="213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7" y="219"/>
                  </a:lnTo>
                  <a:lnTo>
                    <a:pt x="61" y="221"/>
                  </a:lnTo>
                  <a:lnTo>
                    <a:pt x="63" y="227"/>
                  </a:lnTo>
                  <a:lnTo>
                    <a:pt x="69" y="233"/>
                  </a:lnTo>
                  <a:lnTo>
                    <a:pt x="71" y="253"/>
                  </a:lnTo>
                  <a:lnTo>
                    <a:pt x="97" y="253"/>
                  </a:lnTo>
                  <a:lnTo>
                    <a:pt x="97" y="253"/>
                  </a:lnTo>
                  <a:lnTo>
                    <a:pt x="101" y="259"/>
                  </a:lnTo>
                  <a:lnTo>
                    <a:pt x="113" y="265"/>
                  </a:lnTo>
                  <a:lnTo>
                    <a:pt x="113" y="265"/>
                  </a:lnTo>
                  <a:lnTo>
                    <a:pt x="113" y="267"/>
                  </a:lnTo>
                  <a:lnTo>
                    <a:pt x="113" y="269"/>
                  </a:lnTo>
                  <a:lnTo>
                    <a:pt x="115" y="275"/>
                  </a:lnTo>
                  <a:lnTo>
                    <a:pt x="113" y="285"/>
                  </a:lnTo>
                  <a:lnTo>
                    <a:pt x="113" y="285"/>
                  </a:lnTo>
                  <a:lnTo>
                    <a:pt x="123" y="285"/>
                  </a:lnTo>
                  <a:lnTo>
                    <a:pt x="123" y="285"/>
                  </a:lnTo>
                  <a:lnTo>
                    <a:pt x="129" y="289"/>
                  </a:lnTo>
                  <a:lnTo>
                    <a:pt x="139" y="293"/>
                  </a:lnTo>
                  <a:lnTo>
                    <a:pt x="139" y="293"/>
                  </a:lnTo>
                  <a:lnTo>
                    <a:pt x="141" y="291"/>
                  </a:lnTo>
                  <a:lnTo>
                    <a:pt x="143" y="289"/>
                  </a:lnTo>
                  <a:lnTo>
                    <a:pt x="147" y="287"/>
                  </a:lnTo>
                  <a:lnTo>
                    <a:pt x="149" y="287"/>
                  </a:lnTo>
                  <a:lnTo>
                    <a:pt x="149" y="287"/>
                  </a:lnTo>
                  <a:lnTo>
                    <a:pt x="151" y="287"/>
                  </a:lnTo>
                  <a:lnTo>
                    <a:pt x="151" y="287"/>
                  </a:lnTo>
                  <a:lnTo>
                    <a:pt x="153" y="283"/>
                  </a:lnTo>
                  <a:lnTo>
                    <a:pt x="153" y="277"/>
                  </a:lnTo>
                  <a:lnTo>
                    <a:pt x="151" y="275"/>
                  </a:lnTo>
                  <a:lnTo>
                    <a:pt x="151" y="273"/>
                  </a:lnTo>
                  <a:lnTo>
                    <a:pt x="151" y="273"/>
                  </a:lnTo>
                  <a:lnTo>
                    <a:pt x="147" y="275"/>
                  </a:lnTo>
                  <a:lnTo>
                    <a:pt x="143" y="277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25" y="267"/>
                  </a:lnTo>
                  <a:lnTo>
                    <a:pt x="119" y="259"/>
                  </a:lnTo>
                  <a:lnTo>
                    <a:pt x="117" y="253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5" y="241"/>
                  </a:lnTo>
                  <a:lnTo>
                    <a:pt x="117" y="231"/>
                  </a:lnTo>
                  <a:lnTo>
                    <a:pt x="117" y="227"/>
                  </a:lnTo>
                  <a:lnTo>
                    <a:pt x="119" y="223"/>
                  </a:lnTo>
                  <a:lnTo>
                    <a:pt x="121" y="221"/>
                  </a:lnTo>
                  <a:lnTo>
                    <a:pt x="125" y="219"/>
                  </a:lnTo>
                  <a:lnTo>
                    <a:pt x="125" y="219"/>
                  </a:lnTo>
                  <a:lnTo>
                    <a:pt x="139" y="213"/>
                  </a:lnTo>
                  <a:lnTo>
                    <a:pt x="143" y="213"/>
                  </a:lnTo>
                  <a:lnTo>
                    <a:pt x="145" y="213"/>
                  </a:lnTo>
                  <a:lnTo>
                    <a:pt x="145" y="213"/>
                  </a:lnTo>
                  <a:lnTo>
                    <a:pt x="139" y="219"/>
                  </a:lnTo>
                  <a:lnTo>
                    <a:pt x="135" y="223"/>
                  </a:lnTo>
                  <a:lnTo>
                    <a:pt x="135" y="227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7" y="237"/>
                  </a:lnTo>
                  <a:lnTo>
                    <a:pt x="141" y="243"/>
                  </a:lnTo>
                  <a:lnTo>
                    <a:pt x="147" y="249"/>
                  </a:lnTo>
                  <a:lnTo>
                    <a:pt x="153" y="253"/>
                  </a:lnTo>
                  <a:lnTo>
                    <a:pt x="153" y="253"/>
                  </a:lnTo>
                  <a:lnTo>
                    <a:pt x="159" y="261"/>
                  </a:lnTo>
                  <a:lnTo>
                    <a:pt x="163" y="267"/>
                  </a:lnTo>
                  <a:lnTo>
                    <a:pt x="165" y="271"/>
                  </a:lnTo>
                  <a:lnTo>
                    <a:pt x="167" y="273"/>
                  </a:lnTo>
                  <a:lnTo>
                    <a:pt x="171" y="275"/>
                  </a:lnTo>
                  <a:lnTo>
                    <a:pt x="171" y="275"/>
                  </a:lnTo>
                  <a:lnTo>
                    <a:pt x="175" y="277"/>
                  </a:lnTo>
                  <a:lnTo>
                    <a:pt x="175" y="283"/>
                  </a:lnTo>
                  <a:lnTo>
                    <a:pt x="183" y="291"/>
                  </a:lnTo>
                  <a:lnTo>
                    <a:pt x="183" y="291"/>
                  </a:lnTo>
                  <a:lnTo>
                    <a:pt x="185" y="295"/>
                  </a:lnTo>
                  <a:lnTo>
                    <a:pt x="187" y="295"/>
                  </a:lnTo>
                  <a:lnTo>
                    <a:pt x="189" y="295"/>
                  </a:lnTo>
                  <a:lnTo>
                    <a:pt x="191" y="295"/>
                  </a:lnTo>
                  <a:lnTo>
                    <a:pt x="193" y="297"/>
                  </a:lnTo>
                  <a:lnTo>
                    <a:pt x="193" y="305"/>
                  </a:lnTo>
                  <a:lnTo>
                    <a:pt x="193" y="305"/>
                  </a:lnTo>
                  <a:lnTo>
                    <a:pt x="189" y="321"/>
                  </a:lnTo>
                  <a:lnTo>
                    <a:pt x="187" y="335"/>
                  </a:lnTo>
                  <a:lnTo>
                    <a:pt x="189" y="343"/>
                  </a:lnTo>
                  <a:lnTo>
                    <a:pt x="189" y="343"/>
                  </a:lnTo>
                  <a:lnTo>
                    <a:pt x="197" y="370"/>
                  </a:lnTo>
                  <a:lnTo>
                    <a:pt x="201" y="388"/>
                  </a:lnTo>
                  <a:lnTo>
                    <a:pt x="205" y="400"/>
                  </a:lnTo>
                  <a:lnTo>
                    <a:pt x="205" y="400"/>
                  </a:lnTo>
                  <a:lnTo>
                    <a:pt x="205" y="408"/>
                  </a:lnTo>
                  <a:lnTo>
                    <a:pt x="205" y="414"/>
                  </a:lnTo>
                  <a:lnTo>
                    <a:pt x="207" y="422"/>
                  </a:lnTo>
                  <a:lnTo>
                    <a:pt x="209" y="434"/>
                  </a:lnTo>
                  <a:lnTo>
                    <a:pt x="209" y="434"/>
                  </a:lnTo>
                  <a:lnTo>
                    <a:pt x="215" y="452"/>
                  </a:lnTo>
                  <a:lnTo>
                    <a:pt x="221" y="472"/>
                  </a:lnTo>
                  <a:lnTo>
                    <a:pt x="223" y="494"/>
                  </a:lnTo>
                  <a:lnTo>
                    <a:pt x="227" y="512"/>
                  </a:lnTo>
                  <a:lnTo>
                    <a:pt x="227" y="512"/>
                  </a:lnTo>
                  <a:lnTo>
                    <a:pt x="227" y="522"/>
                  </a:lnTo>
                  <a:lnTo>
                    <a:pt x="221" y="530"/>
                  </a:lnTo>
                  <a:lnTo>
                    <a:pt x="219" y="540"/>
                  </a:lnTo>
                  <a:lnTo>
                    <a:pt x="219" y="540"/>
                  </a:lnTo>
                  <a:lnTo>
                    <a:pt x="219" y="544"/>
                  </a:lnTo>
                  <a:lnTo>
                    <a:pt x="221" y="546"/>
                  </a:lnTo>
                  <a:lnTo>
                    <a:pt x="221" y="548"/>
                  </a:lnTo>
                  <a:lnTo>
                    <a:pt x="221" y="552"/>
                  </a:lnTo>
                  <a:lnTo>
                    <a:pt x="221" y="552"/>
                  </a:lnTo>
                  <a:lnTo>
                    <a:pt x="217" y="558"/>
                  </a:lnTo>
                  <a:lnTo>
                    <a:pt x="213" y="560"/>
                  </a:lnTo>
                  <a:lnTo>
                    <a:pt x="211" y="562"/>
                  </a:lnTo>
                  <a:lnTo>
                    <a:pt x="211" y="564"/>
                  </a:lnTo>
                  <a:lnTo>
                    <a:pt x="211" y="564"/>
                  </a:lnTo>
                  <a:lnTo>
                    <a:pt x="211" y="566"/>
                  </a:lnTo>
                  <a:lnTo>
                    <a:pt x="213" y="568"/>
                  </a:lnTo>
                  <a:lnTo>
                    <a:pt x="217" y="572"/>
                  </a:lnTo>
                  <a:lnTo>
                    <a:pt x="227" y="574"/>
                  </a:lnTo>
                  <a:lnTo>
                    <a:pt x="229" y="582"/>
                  </a:lnTo>
                  <a:lnTo>
                    <a:pt x="229" y="582"/>
                  </a:lnTo>
                  <a:lnTo>
                    <a:pt x="233" y="588"/>
                  </a:lnTo>
                  <a:lnTo>
                    <a:pt x="233" y="597"/>
                  </a:lnTo>
                  <a:lnTo>
                    <a:pt x="235" y="615"/>
                  </a:lnTo>
                  <a:lnTo>
                    <a:pt x="235" y="615"/>
                  </a:lnTo>
                  <a:lnTo>
                    <a:pt x="237" y="621"/>
                  </a:lnTo>
                  <a:lnTo>
                    <a:pt x="239" y="629"/>
                  </a:lnTo>
                  <a:lnTo>
                    <a:pt x="247" y="643"/>
                  </a:lnTo>
                  <a:lnTo>
                    <a:pt x="264" y="667"/>
                  </a:lnTo>
                  <a:lnTo>
                    <a:pt x="264" y="667"/>
                  </a:lnTo>
                  <a:lnTo>
                    <a:pt x="268" y="675"/>
                  </a:lnTo>
                  <a:lnTo>
                    <a:pt x="278" y="681"/>
                  </a:lnTo>
                  <a:lnTo>
                    <a:pt x="300" y="699"/>
                  </a:lnTo>
                  <a:lnTo>
                    <a:pt x="326" y="719"/>
                  </a:lnTo>
                  <a:lnTo>
                    <a:pt x="350" y="731"/>
                  </a:lnTo>
                  <a:lnTo>
                    <a:pt x="350" y="731"/>
                  </a:lnTo>
                  <a:lnTo>
                    <a:pt x="400" y="759"/>
                  </a:lnTo>
                  <a:lnTo>
                    <a:pt x="444" y="787"/>
                  </a:lnTo>
                  <a:lnTo>
                    <a:pt x="444" y="787"/>
                  </a:lnTo>
                  <a:lnTo>
                    <a:pt x="458" y="795"/>
                  </a:lnTo>
                  <a:lnTo>
                    <a:pt x="471" y="805"/>
                  </a:lnTo>
                  <a:lnTo>
                    <a:pt x="485" y="815"/>
                  </a:lnTo>
                  <a:lnTo>
                    <a:pt x="491" y="819"/>
                  </a:lnTo>
                  <a:lnTo>
                    <a:pt x="491" y="819"/>
                  </a:lnTo>
                  <a:lnTo>
                    <a:pt x="503" y="823"/>
                  </a:lnTo>
                  <a:lnTo>
                    <a:pt x="507" y="823"/>
                  </a:lnTo>
                  <a:lnTo>
                    <a:pt x="507" y="823"/>
                  </a:lnTo>
                  <a:lnTo>
                    <a:pt x="509" y="821"/>
                  </a:lnTo>
                  <a:lnTo>
                    <a:pt x="509" y="821"/>
                  </a:lnTo>
                  <a:lnTo>
                    <a:pt x="507" y="791"/>
                  </a:lnTo>
                  <a:lnTo>
                    <a:pt x="507" y="791"/>
                  </a:lnTo>
                  <a:lnTo>
                    <a:pt x="507" y="791"/>
                  </a:lnTo>
                  <a:lnTo>
                    <a:pt x="507" y="791"/>
                  </a:lnTo>
                  <a:lnTo>
                    <a:pt x="507" y="79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1863" y="2526"/>
              <a:ext cx="213" cy="169"/>
            </a:xfrm>
            <a:custGeom>
              <a:avLst/>
              <a:gdLst>
                <a:gd name="T0" fmla="*/ 207 w 213"/>
                <a:gd name="T1" fmla="*/ 131 h 169"/>
                <a:gd name="T2" fmla="*/ 199 w 213"/>
                <a:gd name="T3" fmla="*/ 129 h 169"/>
                <a:gd name="T4" fmla="*/ 189 w 213"/>
                <a:gd name="T5" fmla="*/ 119 h 169"/>
                <a:gd name="T6" fmla="*/ 177 w 213"/>
                <a:gd name="T7" fmla="*/ 99 h 169"/>
                <a:gd name="T8" fmla="*/ 165 w 213"/>
                <a:gd name="T9" fmla="*/ 91 h 169"/>
                <a:gd name="T10" fmla="*/ 153 w 213"/>
                <a:gd name="T11" fmla="*/ 83 h 169"/>
                <a:gd name="T12" fmla="*/ 137 w 213"/>
                <a:gd name="T13" fmla="*/ 53 h 169"/>
                <a:gd name="T14" fmla="*/ 151 w 213"/>
                <a:gd name="T15" fmla="*/ 30 h 169"/>
                <a:gd name="T16" fmla="*/ 147 w 213"/>
                <a:gd name="T17" fmla="*/ 26 h 169"/>
                <a:gd name="T18" fmla="*/ 115 w 213"/>
                <a:gd name="T19" fmla="*/ 28 h 169"/>
                <a:gd name="T20" fmla="*/ 93 w 213"/>
                <a:gd name="T21" fmla="*/ 10 h 169"/>
                <a:gd name="T22" fmla="*/ 49 w 213"/>
                <a:gd name="T23" fmla="*/ 4 h 169"/>
                <a:gd name="T24" fmla="*/ 47 w 213"/>
                <a:gd name="T25" fmla="*/ 8 h 169"/>
                <a:gd name="T26" fmla="*/ 45 w 213"/>
                <a:gd name="T27" fmla="*/ 20 h 169"/>
                <a:gd name="T28" fmla="*/ 45 w 213"/>
                <a:gd name="T29" fmla="*/ 34 h 169"/>
                <a:gd name="T30" fmla="*/ 45 w 213"/>
                <a:gd name="T31" fmla="*/ 45 h 169"/>
                <a:gd name="T32" fmla="*/ 41 w 213"/>
                <a:gd name="T33" fmla="*/ 51 h 169"/>
                <a:gd name="T34" fmla="*/ 27 w 213"/>
                <a:gd name="T35" fmla="*/ 53 h 169"/>
                <a:gd name="T36" fmla="*/ 24 w 213"/>
                <a:gd name="T37" fmla="*/ 53 h 169"/>
                <a:gd name="T38" fmla="*/ 18 w 213"/>
                <a:gd name="T39" fmla="*/ 57 h 169"/>
                <a:gd name="T40" fmla="*/ 18 w 213"/>
                <a:gd name="T41" fmla="*/ 65 h 169"/>
                <a:gd name="T42" fmla="*/ 14 w 213"/>
                <a:gd name="T43" fmla="*/ 69 h 169"/>
                <a:gd name="T44" fmla="*/ 6 w 213"/>
                <a:gd name="T45" fmla="*/ 69 h 169"/>
                <a:gd name="T46" fmla="*/ 4 w 213"/>
                <a:gd name="T47" fmla="*/ 71 h 169"/>
                <a:gd name="T48" fmla="*/ 0 w 213"/>
                <a:gd name="T49" fmla="*/ 81 h 169"/>
                <a:gd name="T50" fmla="*/ 0 w 213"/>
                <a:gd name="T51" fmla="*/ 81 h 169"/>
                <a:gd name="T52" fmla="*/ 4 w 213"/>
                <a:gd name="T53" fmla="*/ 83 h 169"/>
                <a:gd name="T54" fmla="*/ 10 w 213"/>
                <a:gd name="T55" fmla="*/ 85 h 169"/>
                <a:gd name="T56" fmla="*/ 16 w 213"/>
                <a:gd name="T57" fmla="*/ 91 h 169"/>
                <a:gd name="T58" fmla="*/ 16 w 213"/>
                <a:gd name="T59" fmla="*/ 95 h 169"/>
                <a:gd name="T60" fmla="*/ 27 w 213"/>
                <a:gd name="T61" fmla="*/ 99 h 169"/>
                <a:gd name="T62" fmla="*/ 31 w 213"/>
                <a:gd name="T63" fmla="*/ 101 h 169"/>
                <a:gd name="T64" fmla="*/ 31 w 213"/>
                <a:gd name="T65" fmla="*/ 105 h 169"/>
                <a:gd name="T66" fmla="*/ 27 w 213"/>
                <a:gd name="T67" fmla="*/ 113 h 169"/>
                <a:gd name="T68" fmla="*/ 22 w 213"/>
                <a:gd name="T69" fmla="*/ 119 h 169"/>
                <a:gd name="T70" fmla="*/ 22 w 213"/>
                <a:gd name="T71" fmla="*/ 121 h 169"/>
                <a:gd name="T72" fmla="*/ 24 w 213"/>
                <a:gd name="T73" fmla="*/ 129 h 169"/>
                <a:gd name="T74" fmla="*/ 75 w 213"/>
                <a:gd name="T75" fmla="*/ 147 h 169"/>
                <a:gd name="T76" fmla="*/ 77 w 213"/>
                <a:gd name="T77" fmla="*/ 151 h 169"/>
                <a:gd name="T78" fmla="*/ 83 w 213"/>
                <a:gd name="T79" fmla="*/ 157 h 169"/>
                <a:gd name="T80" fmla="*/ 87 w 213"/>
                <a:gd name="T81" fmla="*/ 147 h 169"/>
                <a:gd name="T82" fmla="*/ 93 w 213"/>
                <a:gd name="T83" fmla="*/ 143 h 169"/>
                <a:gd name="T84" fmla="*/ 93 w 213"/>
                <a:gd name="T85" fmla="*/ 143 h 169"/>
                <a:gd name="T86" fmla="*/ 117 w 213"/>
                <a:gd name="T87" fmla="*/ 153 h 169"/>
                <a:gd name="T88" fmla="*/ 173 w 213"/>
                <a:gd name="T89" fmla="*/ 167 h 169"/>
                <a:gd name="T90" fmla="*/ 179 w 213"/>
                <a:gd name="T91" fmla="*/ 165 h 169"/>
                <a:gd name="T92" fmla="*/ 181 w 213"/>
                <a:gd name="T93" fmla="*/ 165 h 169"/>
                <a:gd name="T94" fmla="*/ 189 w 213"/>
                <a:gd name="T95" fmla="*/ 169 h 169"/>
                <a:gd name="T96" fmla="*/ 191 w 213"/>
                <a:gd name="T97" fmla="*/ 169 h 169"/>
                <a:gd name="T98" fmla="*/ 191 w 213"/>
                <a:gd name="T99" fmla="*/ 161 h 169"/>
                <a:gd name="T100" fmla="*/ 193 w 213"/>
                <a:gd name="T101" fmla="*/ 161 h 169"/>
                <a:gd name="T102" fmla="*/ 203 w 213"/>
                <a:gd name="T103" fmla="*/ 163 h 169"/>
                <a:gd name="T104" fmla="*/ 207 w 213"/>
                <a:gd name="T105" fmla="*/ 163 h 169"/>
                <a:gd name="T106" fmla="*/ 213 w 213"/>
                <a:gd name="T107" fmla="*/ 161 h 169"/>
                <a:gd name="T108" fmla="*/ 207 w 213"/>
                <a:gd name="T109" fmla="*/ 143 h 169"/>
                <a:gd name="T110" fmla="*/ 207 w 213"/>
                <a:gd name="T111" fmla="*/ 135 h 169"/>
                <a:gd name="T112" fmla="*/ 207 w 213"/>
                <a:gd name="T113" fmla="*/ 131 h 169"/>
                <a:gd name="T114" fmla="*/ 207 w 213"/>
                <a:gd name="T115" fmla="*/ 131 h 169"/>
                <a:gd name="T116" fmla="*/ 207 w 213"/>
                <a:gd name="T117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3" h="169">
                  <a:moveTo>
                    <a:pt x="207" y="131"/>
                  </a:moveTo>
                  <a:lnTo>
                    <a:pt x="207" y="131"/>
                  </a:lnTo>
                  <a:lnTo>
                    <a:pt x="203" y="131"/>
                  </a:lnTo>
                  <a:lnTo>
                    <a:pt x="199" y="129"/>
                  </a:lnTo>
                  <a:lnTo>
                    <a:pt x="197" y="125"/>
                  </a:lnTo>
                  <a:lnTo>
                    <a:pt x="189" y="119"/>
                  </a:lnTo>
                  <a:lnTo>
                    <a:pt x="189" y="107"/>
                  </a:lnTo>
                  <a:lnTo>
                    <a:pt x="177" y="99"/>
                  </a:lnTo>
                  <a:lnTo>
                    <a:pt x="175" y="93"/>
                  </a:lnTo>
                  <a:lnTo>
                    <a:pt x="165" y="91"/>
                  </a:lnTo>
                  <a:lnTo>
                    <a:pt x="163" y="83"/>
                  </a:lnTo>
                  <a:lnTo>
                    <a:pt x="153" y="83"/>
                  </a:lnTo>
                  <a:lnTo>
                    <a:pt x="147" y="65"/>
                  </a:lnTo>
                  <a:lnTo>
                    <a:pt x="137" y="53"/>
                  </a:lnTo>
                  <a:lnTo>
                    <a:pt x="143" y="28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47" y="26"/>
                  </a:lnTo>
                  <a:lnTo>
                    <a:pt x="123" y="22"/>
                  </a:lnTo>
                  <a:lnTo>
                    <a:pt x="115" y="28"/>
                  </a:lnTo>
                  <a:lnTo>
                    <a:pt x="105" y="16"/>
                  </a:lnTo>
                  <a:lnTo>
                    <a:pt x="93" y="10"/>
                  </a:lnTo>
                  <a:lnTo>
                    <a:pt x="71" y="0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5" y="20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40"/>
                  </a:lnTo>
                  <a:lnTo>
                    <a:pt x="45" y="45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5" y="51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18" y="57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69"/>
                  </a:lnTo>
                  <a:lnTo>
                    <a:pt x="14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4" y="83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22" y="97"/>
                  </a:lnTo>
                  <a:lnTo>
                    <a:pt x="27" y="99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3"/>
                  </a:lnTo>
                  <a:lnTo>
                    <a:pt x="31" y="105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4" y="119"/>
                  </a:lnTo>
                  <a:lnTo>
                    <a:pt x="22" y="119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4" y="129"/>
                  </a:lnTo>
                  <a:lnTo>
                    <a:pt x="69" y="145"/>
                  </a:lnTo>
                  <a:lnTo>
                    <a:pt x="75" y="147"/>
                  </a:lnTo>
                  <a:lnTo>
                    <a:pt x="75" y="147"/>
                  </a:lnTo>
                  <a:lnTo>
                    <a:pt x="77" y="151"/>
                  </a:lnTo>
                  <a:lnTo>
                    <a:pt x="81" y="153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7" y="147"/>
                  </a:lnTo>
                  <a:lnTo>
                    <a:pt x="89" y="145"/>
                  </a:lnTo>
                  <a:lnTo>
                    <a:pt x="93" y="143"/>
                  </a:lnTo>
                  <a:lnTo>
                    <a:pt x="93" y="143"/>
                  </a:lnTo>
                  <a:lnTo>
                    <a:pt x="93" y="143"/>
                  </a:lnTo>
                  <a:lnTo>
                    <a:pt x="109" y="149"/>
                  </a:lnTo>
                  <a:lnTo>
                    <a:pt x="117" y="153"/>
                  </a:lnTo>
                  <a:lnTo>
                    <a:pt x="173" y="167"/>
                  </a:lnTo>
                  <a:lnTo>
                    <a:pt x="173" y="167"/>
                  </a:lnTo>
                  <a:lnTo>
                    <a:pt x="175" y="165"/>
                  </a:lnTo>
                  <a:lnTo>
                    <a:pt x="179" y="165"/>
                  </a:lnTo>
                  <a:lnTo>
                    <a:pt x="181" y="165"/>
                  </a:lnTo>
                  <a:lnTo>
                    <a:pt x="181" y="165"/>
                  </a:lnTo>
                  <a:lnTo>
                    <a:pt x="187" y="169"/>
                  </a:lnTo>
                  <a:lnTo>
                    <a:pt x="189" y="169"/>
                  </a:lnTo>
                  <a:lnTo>
                    <a:pt x="191" y="169"/>
                  </a:lnTo>
                  <a:lnTo>
                    <a:pt x="191" y="169"/>
                  </a:lnTo>
                  <a:lnTo>
                    <a:pt x="191" y="163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203" y="163"/>
                  </a:lnTo>
                  <a:lnTo>
                    <a:pt x="205" y="165"/>
                  </a:lnTo>
                  <a:lnTo>
                    <a:pt x="207" y="163"/>
                  </a:lnTo>
                  <a:lnTo>
                    <a:pt x="207" y="163"/>
                  </a:lnTo>
                  <a:lnTo>
                    <a:pt x="213" y="161"/>
                  </a:lnTo>
                  <a:lnTo>
                    <a:pt x="207" y="143"/>
                  </a:lnTo>
                  <a:lnTo>
                    <a:pt x="207" y="143"/>
                  </a:lnTo>
                  <a:lnTo>
                    <a:pt x="209" y="139"/>
                  </a:lnTo>
                  <a:lnTo>
                    <a:pt x="207" y="135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2259" y="2677"/>
              <a:ext cx="320" cy="273"/>
            </a:xfrm>
            <a:custGeom>
              <a:avLst/>
              <a:gdLst>
                <a:gd name="T0" fmla="*/ 77 w 320"/>
                <a:gd name="T1" fmla="*/ 231 h 273"/>
                <a:gd name="T2" fmla="*/ 131 w 320"/>
                <a:gd name="T3" fmla="*/ 225 h 273"/>
                <a:gd name="T4" fmla="*/ 151 w 320"/>
                <a:gd name="T5" fmla="*/ 221 h 273"/>
                <a:gd name="T6" fmla="*/ 181 w 320"/>
                <a:gd name="T7" fmla="*/ 225 h 273"/>
                <a:gd name="T8" fmla="*/ 197 w 320"/>
                <a:gd name="T9" fmla="*/ 257 h 273"/>
                <a:gd name="T10" fmla="*/ 223 w 320"/>
                <a:gd name="T11" fmla="*/ 267 h 273"/>
                <a:gd name="T12" fmla="*/ 249 w 320"/>
                <a:gd name="T13" fmla="*/ 249 h 273"/>
                <a:gd name="T14" fmla="*/ 261 w 320"/>
                <a:gd name="T15" fmla="*/ 251 h 273"/>
                <a:gd name="T16" fmla="*/ 294 w 320"/>
                <a:gd name="T17" fmla="*/ 251 h 273"/>
                <a:gd name="T18" fmla="*/ 314 w 320"/>
                <a:gd name="T19" fmla="*/ 243 h 273"/>
                <a:gd name="T20" fmla="*/ 316 w 320"/>
                <a:gd name="T21" fmla="*/ 241 h 273"/>
                <a:gd name="T22" fmla="*/ 316 w 320"/>
                <a:gd name="T23" fmla="*/ 217 h 273"/>
                <a:gd name="T24" fmla="*/ 320 w 320"/>
                <a:gd name="T25" fmla="*/ 181 h 273"/>
                <a:gd name="T26" fmla="*/ 318 w 320"/>
                <a:gd name="T27" fmla="*/ 149 h 273"/>
                <a:gd name="T28" fmla="*/ 308 w 320"/>
                <a:gd name="T29" fmla="*/ 143 h 273"/>
                <a:gd name="T30" fmla="*/ 287 w 320"/>
                <a:gd name="T31" fmla="*/ 157 h 273"/>
                <a:gd name="T32" fmla="*/ 279 w 320"/>
                <a:gd name="T33" fmla="*/ 124 h 273"/>
                <a:gd name="T34" fmla="*/ 287 w 320"/>
                <a:gd name="T35" fmla="*/ 116 h 273"/>
                <a:gd name="T36" fmla="*/ 283 w 320"/>
                <a:gd name="T37" fmla="*/ 110 h 273"/>
                <a:gd name="T38" fmla="*/ 279 w 320"/>
                <a:gd name="T39" fmla="*/ 108 h 273"/>
                <a:gd name="T40" fmla="*/ 273 w 320"/>
                <a:gd name="T41" fmla="*/ 110 h 273"/>
                <a:gd name="T42" fmla="*/ 229 w 320"/>
                <a:gd name="T43" fmla="*/ 110 h 273"/>
                <a:gd name="T44" fmla="*/ 191 w 320"/>
                <a:gd name="T45" fmla="*/ 88 h 273"/>
                <a:gd name="T46" fmla="*/ 187 w 320"/>
                <a:gd name="T47" fmla="*/ 72 h 273"/>
                <a:gd name="T48" fmla="*/ 179 w 320"/>
                <a:gd name="T49" fmla="*/ 54 h 273"/>
                <a:gd name="T50" fmla="*/ 161 w 320"/>
                <a:gd name="T51" fmla="*/ 40 h 273"/>
                <a:gd name="T52" fmla="*/ 115 w 320"/>
                <a:gd name="T53" fmla="*/ 18 h 273"/>
                <a:gd name="T54" fmla="*/ 79 w 320"/>
                <a:gd name="T55" fmla="*/ 20 h 273"/>
                <a:gd name="T56" fmla="*/ 52 w 320"/>
                <a:gd name="T57" fmla="*/ 36 h 273"/>
                <a:gd name="T58" fmla="*/ 62 w 320"/>
                <a:gd name="T59" fmla="*/ 54 h 273"/>
                <a:gd name="T60" fmla="*/ 44 w 320"/>
                <a:gd name="T61" fmla="*/ 60 h 273"/>
                <a:gd name="T62" fmla="*/ 20 w 320"/>
                <a:gd name="T63" fmla="*/ 72 h 273"/>
                <a:gd name="T64" fmla="*/ 10 w 320"/>
                <a:gd name="T65" fmla="*/ 100 h 273"/>
                <a:gd name="T66" fmla="*/ 16 w 320"/>
                <a:gd name="T67" fmla="*/ 135 h 273"/>
                <a:gd name="T68" fmla="*/ 0 w 320"/>
                <a:gd name="T69" fmla="*/ 167 h 273"/>
                <a:gd name="T70" fmla="*/ 18 w 320"/>
                <a:gd name="T71" fmla="*/ 167 h 273"/>
                <a:gd name="T72" fmla="*/ 34 w 320"/>
                <a:gd name="T73" fmla="*/ 165 h 273"/>
                <a:gd name="T74" fmla="*/ 46 w 320"/>
                <a:gd name="T75" fmla="*/ 165 h 273"/>
                <a:gd name="T76" fmla="*/ 48 w 320"/>
                <a:gd name="T77" fmla="*/ 165 h 273"/>
                <a:gd name="T78" fmla="*/ 48 w 320"/>
                <a:gd name="T79" fmla="*/ 171 h 273"/>
                <a:gd name="T80" fmla="*/ 44 w 320"/>
                <a:gd name="T81" fmla="*/ 175 h 273"/>
                <a:gd name="T82" fmla="*/ 34 w 320"/>
                <a:gd name="T83" fmla="*/ 175 h 273"/>
                <a:gd name="T84" fmla="*/ 30 w 320"/>
                <a:gd name="T85" fmla="*/ 179 h 273"/>
                <a:gd name="T86" fmla="*/ 32 w 320"/>
                <a:gd name="T87" fmla="*/ 185 h 273"/>
                <a:gd name="T88" fmla="*/ 58 w 320"/>
                <a:gd name="T89" fmla="*/ 239 h 273"/>
                <a:gd name="T90" fmla="*/ 73 w 320"/>
                <a:gd name="T91" fmla="*/ 225 h 273"/>
                <a:gd name="T92" fmla="*/ 73 w 320"/>
                <a:gd name="T93" fmla="*/ 22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0" h="273">
                  <a:moveTo>
                    <a:pt x="73" y="225"/>
                  </a:moveTo>
                  <a:lnTo>
                    <a:pt x="77" y="231"/>
                  </a:lnTo>
                  <a:lnTo>
                    <a:pt x="103" y="229"/>
                  </a:lnTo>
                  <a:lnTo>
                    <a:pt x="131" y="225"/>
                  </a:lnTo>
                  <a:lnTo>
                    <a:pt x="147" y="219"/>
                  </a:lnTo>
                  <a:lnTo>
                    <a:pt x="151" y="221"/>
                  </a:lnTo>
                  <a:lnTo>
                    <a:pt x="175" y="211"/>
                  </a:lnTo>
                  <a:lnTo>
                    <a:pt x="181" y="225"/>
                  </a:lnTo>
                  <a:lnTo>
                    <a:pt x="197" y="245"/>
                  </a:lnTo>
                  <a:lnTo>
                    <a:pt x="197" y="257"/>
                  </a:lnTo>
                  <a:lnTo>
                    <a:pt x="213" y="273"/>
                  </a:lnTo>
                  <a:lnTo>
                    <a:pt x="223" y="267"/>
                  </a:lnTo>
                  <a:lnTo>
                    <a:pt x="237" y="251"/>
                  </a:lnTo>
                  <a:lnTo>
                    <a:pt x="249" y="249"/>
                  </a:lnTo>
                  <a:lnTo>
                    <a:pt x="257" y="257"/>
                  </a:lnTo>
                  <a:lnTo>
                    <a:pt x="261" y="251"/>
                  </a:lnTo>
                  <a:lnTo>
                    <a:pt x="283" y="251"/>
                  </a:lnTo>
                  <a:lnTo>
                    <a:pt x="294" y="251"/>
                  </a:lnTo>
                  <a:lnTo>
                    <a:pt x="294" y="249"/>
                  </a:lnTo>
                  <a:lnTo>
                    <a:pt x="314" y="243"/>
                  </a:lnTo>
                  <a:lnTo>
                    <a:pt x="316" y="243"/>
                  </a:lnTo>
                  <a:lnTo>
                    <a:pt x="316" y="241"/>
                  </a:lnTo>
                  <a:lnTo>
                    <a:pt x="316" y="229"/>
                  </a:lnTo>
                  <a:lnTo>
                    <a:pt x="316" y="217"/>
                  </a:lnTo>
                  <a:lnTo>
                    <a:pt x="316" y="193"/>
                  </a:lnTo>
                  <a:lnTo>
                    <a:pt x="320" y="181"/>
                  </a:lnTo>
                  <a:lnTo>
                    <a:pt x="314" y="159"/>
                  </a:lnTo>
                  <a:lnTo>
                    <a:pt x="318" y="149"/>
                  </a:lnTo>
                  <a:lnTo>
                    <a:pt x="316" y="149"/>
                  </a:lnTo>
                  <a:lnTo>
                    <a:pt x="308" y="143"/>
                  </a:lnTo>
                  <a:lnTo>
                    <a:pt x="294" y="147"/>
                  </a:lnTo>
                  <a:lnTo>
                    <a:pt x="287" y="157"/>
                  </a:lnTo>
                  <a:lnTo>
                    <a:pt x="279" y="153"/>
                  </a:lnTo>
                  <a:lnTo>
                    <a:pt x="279" y="124"/>
                  </a:lnTo>
                  <a:lnTo>
                    <a:pt x="287" y="116"/>
                  </a:lnTo>
                  <a:lnTo>
                    <a:pt x="287" y="116"/>
                  </a:lnTo>
                  <a:lnTo>
                    <a:pt x="283" y="112"/>
                  </a:lnTo>
                  <a:lnTo>
                    <a:pt x="283" y="110"/>
                  </a:lnTo>
                  <a:lnTo>
                    <a:pt x="279" y="108"/>
                  </a:lnTo>
                  <a:lnTo>
                    <a:pt x="279" y="108"/>
                  </a:lnTo>
                  <a:lnTo>
                    <a:pt x="275" y="108"/>
                  </a:lnTo>
                  <a:lnTo>
                    <a:pt x="273" y="110"/>
                  </a:lnTo>
                  <a:lnTo>
                    <a:pt x="269" y="110"/>
                  </a:lnTo>
                  <a:lnTo>
                    <a:pt x="229" y="110"/>
                  </a:lnTo>
                  <a:lnTo>
                    <a:pt x="223" y="90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87" y="72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1" y="46"/>
                  </a:lnTo>
                  <a:lnTo>
                    <a:pt x="161" y="40"/>
                  </a:lnTo>
                  <a:lnTo>
                    <a:pt x="149" y="30"/>
                  </a:lnTo>
                  <a:lnTo>
                    <a:pt x="115" y="18"/>
                  </a:lnTo>
                  <a:lnTo>
                    <a:pt x="83" y="0"/>
                  </a:lnTo>
                  <a:lnTo>
                    <a:pt x="79" y="20"/>
                  </a:lnTo>
                  <a:lnTo>
                    <a:pt x="70" y="34"/>
                  </a:lnTo>
                  <a:lnTo>
                    <a:pt x="52" y="36"/>
                  </a:lnTo>
                  <a:lnTo>
                    <a:pt x="64" y="42"/>
                  </a:lnTo>
                  <a:lnTo>
                    <a:pt x="62" y="54"/>
                  </a:lnTo>
                  <a:lnTo>
                    <a:pt x="64" y="60"/>
                  </a:lnTo>
                  <a:lnTo>
                    <a:pt x="44" y="60"/>
                  </a:lnTo>
                  <a:lnTo>
                    <a:pt x="30" y="66"/>
                  </a:lnTo>
                  <a:lnTo>
                    <a:pt x="20" y="72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10" y="114"/>
                  </a:lnTo>
                  <a:lnTo>
                    <a:pt x="16" y="135"/>
                  </a:lnTo>
                  <a:lnTo>
                    <a:pt x="8" y="153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18" y="167"/>
                  </a:lnTo>
                  <a:lnTo>
                    <a:pt x="18" y="167"/>
                  </a:lnTo>
                  <a:lnTo>
                    <a:pt x="34" y="165"/>
                  </a:lnTo>
                  <a:lnTo>
                    <a:pt x="40" y="165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8" y="165"/>
                  </a:lnTo>
                  <a:lnTo>
                    <a:pt x="52" y="169"/>
                  </a:lnTo>
                  <a:lnTo>
                    <a:pt x="48" y="171"/>
                  </a:lnTo>
                  <a:lnTo>
                    <a:pt x="44" y="175"/>
                  </a:lnTo>
                  <a:lnTo>
                    <a:pt x="44" y="175"/>
                  </a:lnTo>
                  <a:lnTo>
                    <a:pt x="38" y="175"/>
                  </a:lnTo>
                  <a:lnTo>
                    <a:pt x="34" y="175"/>
                  </a:lnTo>
                  <a:lnTo>
                    <a:pt x="32" y="177"/>
                  </a:lnTo>
                  <a:lnTo>
                    <a:pt x="30" y="179"/>
                  </a:lnTo>
                  <a:lnTo>
                    <a:pt x="30" y="183"/>
                  </a:lnTo>
                  <a:lnTo>
                    <a:pt x="32" y="185"/>
                  </a:lnTo>
                  <a:lnTo>
                    <a:pt x="32" y="185"/>
                  </a:lnTo>
                  <a:lnTo>
                    <a:pt x="58" y="239"/>
                  </a:lnTo>
                  <a:lnTo>
                    <a:pt x="62" y="231"/>
                  </a:lnTo>
                  <a:lnTo>
                    <a:pt x="73" y="225"/>
                  </a:lnTo>
                  <a:lnTo>
                    <a:pt x="73" y="225"/>
                  </a:lnTo>
                  <a:lnTo>
                    <a:pt x="73" y="225"/>
                  </a:lnTo>
                  <a:lnTo>
                    <a:pt x="73" y="22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2671" y="3014"/>
              <a:ext cx="382" cy="231"/>
            </a:xfrm>
            <a:custGeom>
              <a:avLst/>
              <a:gdLst>
                <a:gd name="T0" fmla="*/ 382 w 382"/>
                <a:gd name="T1" fmla="*/ 49 h 231"/>
                <a:gd name="T2" fmla="*/ 370 w 382"/>
                <a:gd name="T3" fmla="*/ 35 h 231"/>
                <a:gd name="T4" fmla="*/ 350 w 382"/>
                <a:gd name="T5" fmla="*/ 37 h 231"/>
                <a:gd name="T6" fmla="*/ 336 w 382"/>
                <a:gd name="T7" fmla="*/ 23 h 231"/>
                <a:gd name="T8" fmla="*/ 319 w 382"/>
                <a:gd name="T9" fmla="*/ 18 h 231"/>
                <a:gd name="T10" fmla="*/ 309 w 382"/>
                <a:gd name="T11" fmla="*/ 2 h 231"/>
                <a:gd name="T12" fmla="*/ 297 w 382"/>
                <a:gd name="T13" fmla="*/ 4 h 231"/>
                <a:gd name="T14" fmla="*/ 295 w 382"/>
                <a:gd name="T15" fmla="*/ 8 h 231"/>
                <a:gd name="T16" fmla="*/ 283 w 382"/>
                <a:gd name="T17" fmla="*/ 8 h 231"/>
                <a:gd name="T18" fmla="*/ 265 w 382"/>
                <a:gd name="T19" fmla="*/ 12 h 231"/>
                <a:gd name="T20" fmla="*/ 239 w 382"/>
                <a:gd name="T21" fmla="*/ 14 h 231"/>
                <a:gd name="T22" fmla="*/ 223 w 382"/>
                <a:gd name="T23" fmla="*/ 21 h 231"/>
                <a:gd name="T24" fmla="*/ 213 w 382"/>
                <a:gd name="T25" fmla="*/ 41 h 231"/>
                <a:gd name="T26" fmla="*/ 195 w 382"/>
                <a:gd name="T27" fmla="*/ 53 h 231"/>
                <a:gd name="T28" fmla="*/ 175 w 382"/>
                <a:gd name="T29" fmla="*/ 83 h 231"/>
                <a:gd name="T30" fmla="*/ 157 w 382"/>
                <a:gd name="T31" fmla="*/ 93 h 231"/>
                <a:gd name="T32" fmla="*/ 125 w 382"/>
                <a:gd name="T33" fmla="*/ 95 h 231"/>
                <a:gd name="T34" fmla="*/ 98 w 382"/>
                <a:gd name="T35" fmla="*/ 87 h 231"/>
                <a:gd name="T36" fmla="*/ 78 w 382"/>
                <a:gd name="T37" fmla="*/ 85 h 231"/>
                <a:gd name="T38" fmla="*/ 68 w 382"/>
                <a:gd name="T39" fmla="*/ 67 h 231"/>
                <a:gd name="T40" fmla="*/ 58 w 382"/>
                <a:gd name="T41" fmla="*/ 67 h 231"/>
                <a:gd name="T42" fmla="*/ 54 w 382"/>
                <a:gd name="T43" fmla="*/ 81 h 231"/>
                <a:gd name="T44" fmla="*/ 42 w 382"/>
                <a:gd name="T45" fmla="*/ 97 h 231"/>
                <a:gd name="T46" fmla="*/ 36 w 382"/>
                <a:gd name="T47" fmla="*/ 103 h 231"/>
                <a:gd name="T48" fmla="*/ 18 w 382"/>
                <a:gd name="T49" fmla="*/ 95 h 231"/>
                <a:gd name="T50" fmla="*/ 6 w 382"/>
                <a:gd name="T51" fmla="*/ 107 h 231"/>
                <a:gd name="T52" fmla="*/ 32 w 382"/>
                <a:gd name="T53" fmla="*/ 167 h 231"/>
                <a:gd name="T54" fmla="*/ 20 w 382"/>
                <a:gd name="T55" fmla="*/ 171 h 231"/>
                <a:gd name="T56" fmla="*/ 6 w 382"/>
                <a:gd name="T57" fmla="*/ 179 h 231"/>
                <a:gd name="T58" fmla="*/ 14 w 382"/>
                <a:gd name="T59" fmla="*/ 187 h 231"/>
                <a:gd name="T60" fmla="*/ 18 w 382"/>
                <a:gd name="T61" fmla="*/ 197 h 231"/>
                <a:gd name="T62" fmla="*/ 60 w 382"/>
                <a:gd name="T63" fmla="*/ 181 h 231"/>
                <a:gd name="T64" fmla="*/ 96 w 382"/>
                <a:gd name="T65" fmla="*/ 165 h 231"/>
                <a:gd name="T66" fmla="*/ 107 w 382"/>
                <a:gd name="T67" fmla="*/ 161 h 231"/>
                <a:gd name="T68" fmla="*/ 125 w 382"/>
                <a:gd name="T69" fmla="*/ 159 h 231"/>
                <a:gd name="T70" fmla="*/ 133 w 382"/>
                <a:gd name="T71" fmla="*/ 161 h 231"/>
                <a:gd name="T72" fmla="*/ 149 w 382"/>
                <a:gd name="T73" fmla="*/ 157 h 231"/>
                <a:gd name="T74" fmla="*/ 155 w 382"/>
                <a:gd name="T75" fmla="*/ 167 h 231"/>
                <a:gd name="T76" fmla="*/ 193 w 382"/>
                <a:gd name="T77" fmla="*/ 175 h 231"/>
                <a:gd name="T78" fmla="*/ 201 w 382"/>
                <a:gd name="T79" fmla="*/ 201 h 231"/>
                <a:gd name="T80" fmla="*/ 215 w 382"/>
                <a:gd name="T81" fmla="*/ 209 h 231"/>
                <a:gd name="T82" fmla="*/ 239 w 382"/>
                <a:gd name="T83" fmla="*/ 217 h 231"/>
                <a:gd name="T84" fmla="*/ 269 w 382"/>
                <a:gd name="T85" fmla="*/ 219 h 231"/>
                <a:gd name="T86" fmla="*/ 291 w 382"/>
                <a:gd name="T87" fmla="*/ 223 h 231"/>
                <a:gd name="T88" fmla="*/ 307 w 382"/>
                <a:gd name="T89" fmla="*/ 231 h 231"/>
                <a:gd name="T90" fmla="*/ 317 w 382"/>
                <a:gd name="T91" fmla="*/ 225 h 231"/>
                <a:gd name="T92" fmla="*/ 332 w 382"/>
                <a:gd name="T93" fmla="*/ 219 h 231"/>
                <a:gd name="T94" fmla="*/ 346 w 382"/>
                <a:gd name="T95" fmla="*/ 201 h 231"/>
                <a:gd name="T96" fmla="*/ 346 w 382"/>
                <a:gd name="T97" fmla="*/ 189 h 231"/>
                <a:gd name="T98" fmla="*/ 334 w 382"/>
                <a:gd name="T99" fmla="*/ 173 h 231"/>
                <a:gd name="T100" fmla="*/ 332 w 382"/>
                <a:gd name="T101" fmla="*/ 153 h 231"/>
                <a:gd name="T102" fmla="*/ 346 w 382"/>
                <a:gd name="T103" fmla="*/ 133 h 231"/>
                <a:gd name="T104" fmla="*/ 352 w 382"/>
                <a:gd name="T105" fmla="*/ 117 h 231"/>
                <a:gd name="T106" fmla="*/ 370 w 382"/>
                <a:gd name="T107" fmla="*/ 107 h 231"/>
                <a:gd name="T108" fmla="*/ 374 w 382"/>
                <a:gd name="T109" fmla="*/ 6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231">
                  <a:moveTo>
                    <a:pt x="374" y="65"/>
                  </a:moveTo>
                  <a:lnTo>
                    <a:pt x="372" y="59"/>
                  </a:lnTo>
                  <a:lnTo>
                    <a:pt x="376" y="49"/>
                  </a:lnTo>
                  <a:lnTo>
                    <a:pt x="382" y="51"/>
                  </a:lnTo>
                  <a:lnTo>
                    <a:pt x="382" y="49"/>
                  </a:lnTo>
                  <a:lnTo>
                    <a:pt x="382" y="49"/>
                  </a:lnTo>
                  <a:lnTo>
                    <a:pt x="378" y="43"/>
                  </a:lnTo>
                  <a:lnTo>
                    <a:pt x="372" y="37"/>
                  </a:lnTo>
                  <a:lnTo>
                    <a:pt x="372" y="37"/>
                  </a:lnTo>
                  <a:lnTo>
                    <a:pt x="370" y="35"/>
                  </a:lnTo>
                  <a:lnTo>
                    <a:pt x="364" y="35"/>
                  </a:lnTo>
                  <a:lnTo>
                    <a:pt x="360" y="39"/>
                  </a:lnTo>
                  <a:lnTo>
                    <a:pt x="360" y="39"/>
                  </a:lnTo>
                  <a:lnTo>
                    <a:pt x="354" y="39"/>
                  </a:lnTo>
                  <a:lnTo>
                    <a:pt x="350" y="37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6" y="29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0" y="21"/>
                  </a:lnTo>
                  <a:lnTo>
                    <a:pt x="320" y="20"/>
                  </a:lnTo>
                  <a:lnTo>
                    <a:pt x="320" y="20"/>
                  </a:lnTo>
                  <a:lnTo>
                    <a:pt x="319" y="18"/>
                  </a:lnTo>
                  <a:lnTo>
                    <a:pt x="319" y="14"/>
                  </a:lnTo>
                  <a:lnTo>
                    <a:pt x="317" y="8"/>
                  </a:lnTo>
                  <a:lnTo>
                    <a:pt x="317" y="8"/>
                  </a:lnTo>
                  <a:lnTo>
                    <a:pt x="313" y="6"/>
                  </a:lnTo>
                  <a:lnTo>
                    <a:pt x="309" y="2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3" y="0"/>
                  </a:lnTo>
                  <a:lnTo>
                    <a:pt x="301" y="0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5" y="4"/>
                  </a:lnTo>
                  <a:lnTo>
                    <a:pt x="295" y="8"/>
                  </a:lnTo>
                  <a:lnTo>
                    <a:pt x="295" y="8"/>
                  </a:lnTo>
                  <a:lnTo>
                    <a:pt x="291" y="8"/>
                  </a:lnTo>
                  <a:lnTo>
                    <a:pt x="291" y="8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83" y="8"/>
                  </a:lnTo>
                  <a:lnTo>
                    <a:pt x="279" y="8"/>
                  </a:lnTo>
                  <a:lnTo>
                    <a:pt x="273" y="8"/>
                  </a:lnTo>
                  <a:lnTo>
                    <a:pt x="269" y="12"/>
                  </a:lnTo>
                  <a:lnTo>
                    <a:pt x="269" y="12"/>
                  </a:lnTo>
                  <a:lnTo>
                    <a:pt x="265" y="12"/>
                  </a:lnTo>
                  <a:lnTo>
                    <a:pt x="261" y="14"/>
                  </a:lnTo>
                  <a:lnTo>
                    <a:pt x="257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39" y="14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5" y="18"/>
                  </a:lnTo>
                  <a:lnTo>
                    <a:pt x="223" y="18"/>
                  </a:lnTo>
                  <a:lnTo>
                    <a:pt x="223" y="21"/>
                  </a:lnTo>
                  <a:lnTo>
                    <a:pt x="219" y="35"/>
                  </a:lnTo>
                  <a:lnTo>
                    <a:pt x="219" y="35"/>
                  </a:lnTo>
                  <a:lnTo>
                    <a:pt x="219" y="39"/>
                  </a:lnTo>
                  <a:lnTo>
                    <a:pt x="215" y="39"/>
                  </a:lnTo>
                  <a:lnTo>
                    <a:pt x="213" y="41"/>
                  </a:lnTo>
                  <a:lnTo>
                    <a:pt x="203" y="43"/>
                  </a:lnTo>
                  <a:lnTo>
                    <a:pt x="203" y="43"/>
                  </a:lnTo>
                  <a:lnTo>
                    <a:pt x="201" y="43"/>
                  </a:lnTo>
                  <a:lnTo>
                    <a:pt x="199" y="47"/>
                  </a:lnTo>
                  <a:lnTo>
                    <a:pt x="195" y="53"/>
                  </a:lnTo>
                  <a:lnTo>
                    <a:pt x="191" y="65"/>
                  </a:lnTo>
                  <a:lnTo>
                    <a:pt x="187" y="71"/>
                  </a:lnTo>
                  <a:lnTo>
                    <a:pt x="187" y="71"/>
                  </a:lnTo>
                  <a:lnTo>
                    <a:pt x="181" y="77"/>
                  </a:lnTo>
                  <a:lnTo>
                    <a:pt x="175" y="83"/>
                  </a:lnTo>
                  <a:lnTo>
                    <a:pt x="167" y="87"/>
                  </a:lnTo>
                  <a:lnTo>
                    <a:pt x="163" y="91"/>
                  </a:lnTo>
                  <a:lnTo>
                    <a:pt x="163" y="91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1" y="95"/>
                  </a:lnTo>
                  <a:lnTo>
                    <a:pt x="135" y="97"/>
                  </a:lnTo>
                  <a:lnTo>
                    <a:pt x="135" y="97"/>
                  </a:lnTo>
                  <a:lnTo>
                    <a:pt x="129" y="97"/>
                  </a:lnTo>
                  <a:lnTo>
                    <a:pt x="125" y="95"/>
                  </a:lnTo>
                  <a:lnTo>
                    <a:pt x="113" y="89"/>
                  </a:lnTo>
                  <a:lnTo>
                    <a:pt x="113" y="89"/>
                  </a:lnTo>
                  <a:lnTo>
                    <a:pt x="109" y="89"/>
                  </a:lnTo>
                  <a:lnTo>
                    <a:pt x="107" y="89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82" y="87"/>
                  </a:lnTo>
                  <a:lnTo>
                    <a:pt x="82" y="87"/>
                  </a:lnTo>
                  <a:lnTo>
                    <a:pt x="80" y="85"/>
                  </a:lnTo>
                  <a:lnTo>
                    <a:pt x="78" y="85"/>
                  </a:lnTo>
                  <a:lnTo>
                    <a:pt x="78" y="75"/>
                  </a:lnTo>
                  <a:lnTo>
                    <a:pt x="76" y="67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6" y="67"/>
                  </a:lnTo>
                  <a:lnTo>
                    <a:pt x="62" y="67"/>
                  </a:lnTo>
                  <a:lnTo>
                    <a:pt x="60" y="67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2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46" y="95"/>
                  </a:lnTo>
                  <a:lnTo>
                    <a:pt x="42" y="97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36" y="103"/>
                  </a:lnTo>
                  <a:lnTo>
                    <a:pt x="34" y="103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0" y="95"/>
                  </a:lnTo>
                  <a:lnTo>
                    <a:pt x="18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6" y="107"/>
                  </a:lnTo>
                  <a:lnTo>
                    <a:pt x="6" y="127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30" y="163"/>
                  </a:lnTo>
                  <a:lnTo>
                    <a:pt x="32" y="167"/>
                  </a:lnTo>
                  <a:lnTo>
                    <a:pt x="32" y="167"/>
                  </a:lnTo>
                  <a:lnTo>
                    <a:pt x="30" y="171"/>
                  </a:lnTo>
                  <a:lnTo>
                    <a:pt x="28" y="171"/>
                  </a:lnTo>
                  <a:lnTo>
                    <a:pt x="28" y="171"/>
                  </a:lnTo>
                  <a:lnTo>
                    <a:pt x="20" y="171"/>
                  </a:lnTo>
                  <a:lnTo>
                    <a:pt x="16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0" y="179"/>
                  </a:lnTo>
                  <a:lnTo>
                    <a:pt x="12" y="181"/>
                  </a:lnTo>
                  <a:lnTo>
                    <a:pt x="14" y="187"/>
                  </a:lnTo>
                  <a:lnTo>
                    <a:pt x="14" y="187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28" y="191"/>
                  </a:lnTo>
                  <a:lnTo>
                    <a:pt x="36" y="189"/>
                  </a:lnTo>
                  <a:lnTo>
                    <a:pt x="36" y="189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82" y="175"/>
                  </a:lnTo>
                  <a:lnTo>
                    <a:pt x="86" y="173"/>
                  </a:lnTo>
                  <a:lnTo>
                    <a:pt x="96" y="165"/>
                  </a:lnTo>
                  <a:lnTo>
                    <a:pt x="96" y="165"/>
                  </a:lnTo>
                  <a:lnTo>
                    <a:pt x="103" y="163"/>
                  </a:lnTo>
                  <a:lnTo>
                    <a:pt x="107" y="161"/>
                  </a:lnTo>
                  <a:lnTo>
                    <a:pt x="107" y="161"/>
                  </a:lnTo>
                  <a:lnTo>
                    <a:pt x="107" y="161"/>
                  </a:lnTo>
                  <a:lnTo>
                    <a:pt x="111" y="163"/>
                  </a:lnTo>
                  <a:lnTo>
                    <a:pt x="119" y="161"/>
                  </a:lnTo>
                  <a:lnTo>
                    <a:pt x="123" y="161"/>
                  </a:lnTo>
                  <a:lnTo>
                    <a:pt x="125" y="159"/>
                  </a:lnTo>
                  <a:lnTo>
                    <a:pt x="125" y="159"/>
                  </a:lnTo>
                  <a:lnTo>
                    <a:pt x="123" y="155"/>
                  </a:lnTo>
                  <a:lnTo>
                    <a:pt x="125" y="153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33" y="161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45" y="159"/>
                  </a:lnTo>
                  <a:lnTo>
                    <a:pt x="149" y="157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51" y="163"/>
                  </a:lnTo>
                  <a:lnTo>
                    <a:pt x="155" y="167"/>
                  </a:lnTo>
                  <a:lnTo>
                    <a:pt x="159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83" y="175"/>
                  </a:lnTo>
                  <a:lnTo>
                    <a:pt x="193" y="175"/>
                  </a:lnTo>
                  <a:lnTo>
                    <a:pt x="195" y="177"/>
                  </a:lnTo>
                  <a:lnTo>
                    <a:pt x="197" y="179"/>
                  </a:lnTo>
                  <a:lnTo>
                    <a:pt x="197" y="179"/>
                  </a:lnTo>
                  <a:lnTo>
                    <a:pt x="199" y="191"/>
                  </a:lnTo>
                  <a:lnTo>
                    <a:pt x="201" y="201"/>
                  </a:lnTo>
                  <a:lnTo>
                    <a:pt x="203" y="205"/>
                  </a:lnTo>
                  <a:lnTo>
                    <a:pt x="203" y="205"/>
                  </a:lnTo>
                  <a:lnTo>
                    <a:pt x="209" y="207"/>
                  </a:lnTo>
                  <a:lnTo>
                    <a:pt x="215" y="209"/>
                  </a:lnTo>
                  <a:lnTo>
                    <a:pt x="215" y="209"/>
                  </a:lnTo>
                  <a:lnTo>
                    <a:pt x="223" y="213"/>
                  </a:lnTo>
                  <a:lnTo>
                    <a:pt x="227" y="217"/>
                  </a:lnTo>
                  <a:lnTo>
                    <a:pt x="235" y="217"/>
                  </a:lnTo>
                  <a:lnTo>
                    <a:pt x="235" y="217"/>
                  </a:lnTo>
                  <a:lnTo>
                    <a:pt x="239" y="217"/>
                  </a:lnTo>
                  <a:lnTo>
                    <a:pt x="243" y="213"/>
                  </a:lnTo>
                  <a:lnTo>
                    <a:pt x="247" y="213"/>
                  </a:lnTo>
                  <a:lnTo>
                    <a:pt x="251" y="213"/>
                  </a:lnTo>
                  <a:lnTo>
                    <a:pt x="251" y="213"/>
                  </a:lnTo>
                  <a:lnTo>
                    <a:pt x="269" y="219"/>
                  </a:lnTo>
                  <a:lnTo>
                    <a:pt x="269" y="219"/>
                  </a:lnTo>
                  <a:lnTo>
                    <a:pt x="273" y="221"/>
                  </a:lnTo>
                  <a:lnTo>
                    <a:pt x="281" y="223"/>
                  </a:lnTo>
                  <a:lnTo>
                    <a:pt x="287" y="223"/>
                  </a:lnTo>
                  <a:lnTo>
                    <a:pt x="291" y="223"/>
                  </a:lnTo>
                  <a:lnTo>
                    <a:pt x="291" y="223"/>
                  </a:lnTo>
                  <a:lnTo>
                    <a:pt x="295" y="225"/>
                  </a:lnTo>
                  <a:lnTo>
                    <a:pt x="301" y="227"/>
                  </a:lnTo>
                  <a:lnTo>
                    <a:pt x="303" y="229"/>
                  </a:lnTo>
                  <a:lnTo>
                    <a:pt x="307" y="231"/>
                  </a:lnTo>
                  <a:lnTo>
                    <a:pt x="307" y="231"/>
                  </a:lnTo>
                  <a:lnTo>
                    <a:pt x="309" y="229"/>
                  </a:lnTo>
                  <a:lnTo>
                    <a:pt x="309" y="229"/>
                  </a:lnTo>
                  <a:lnTo>
                    <a:pt x="315" y="227"/>
                  </a:lnTo>
                  <a:lnTo>
                    <a:pt x="317" y="225"/>
                  </a:lnTo>
                  <a:lnTo>
                    <a:pt x="319" y="223"/>
                  </a:lnTo>
                  <a:lnTo>
                    <a:pt x="324" y="221"/>
                  </a:lnTo>
                  <a:lnTo>
                    <a:pt x="324" y="221"/>
                  </a:lnTo>
                  <a:lnTo>
                    <a:pt x="328" y="221"/>
                  </a:lnTo>
                  <a:lnTo>
                    <a:pt x="332" y="219"/>
                  </a:lnTo>
                  <a:lnTo>
                    <a:pt x="334" y="219"/>
                  </a:lnTo>
                  <a:lnTo>
                    <a:pt x="334" y="219"/>
                  </a:lnTo>
                  <a:lnTo>
                    <a:pt x="340" y="209"/>
                  </a:lnTo>
                  <a:lnTo>
                    <a:pt x="342" y="205"/>
                  </a:lnTo>
                  <a:lnTo>
                    <a:pt x="346" y="201"/>
                  </a:lnTo>
                  <a:lnTo>
                    <a:pt x="346" y="201"/>
                  </a:lnTo>
                  <a:lnTo>
                    <a:pt x="348" y="195"/>
                  </a:lnTo>
                  <a:lnTo>
                    <a:pt x="348" y="191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36" y="181"/>
                  </a:lnTo>
                  <a:lnTo>
                    <a:pt x="334" y="177"/>
                  </a:lnTo>
                  <a:lnTo>
                    <a:pt x="334" y="175"/>
                  </a:lnTo>
                  <a:lnTo>
                    <a:pt x="334" y="173"/>
                  </a:lnTo>
                  <a:lnTo>
                    <a:pt x="334" y="173"/>
                  </a:lnTo>
                  <a:lnTo>
                    <a:pt x="336" y="171"/>
                  </a:lnTo>
                  <a:lnTo>
                    <a:pt x="334" y="167"/>
                  </a:lnTo>
                  <a:lnTo>
                    <a:pt x="332" y="161"/>
                  </a:lnTo>
                  <a:lnTo>
                    <a:pt x="332" y="161"/>
                  </a:lnTo>
                  <a:lnTo>
                    <a:pt x="332" y="153"/>
                  </a:lnTo>
                  <a:lnTo>
                    <a:pt x="336" y="141"/>
                  </a:lnTo>
                  <a:lnTo>
                    <a:pt x="336" y="141"/>
                  </a:lnTo>
                  <a:lnTo>
                    <a:pt x="340" y="137"/>
                  </a:lnTo>
                  <a:lnTo>
                    <a:pt x="346" y="133"/>
                  </a:lnTo>
                  <a:lnTo>
                    <a:pt x="346" y="133"/>
                  </a:lnTo>
                  <a:lnTo>
                    <a:pt x="348" y="129"/>
                  </a:lnTo>
                  <a:lnTo>
                    <a:pt x="350" y="125"/>
                  </a:lnTo>
                  <a:lnTo>
                    <a:pt x="350" y="119"/>
                  </a:lnTo>
                  <a:lnTo>
                    <a:pt x="352" y="117"/>
                  </a:lnTo>
                  <a:lnTo>
                    <a:pt x="352" y="117"/>
                  </a:lnTo>
                  <a:lnTo>
                    <a:pt x="354" y="115"/>
                  </a:lnTo>
                  <a:lnTo>
                    <a:pt x="360" y="113"/>
                  </a:lnTo>
                  <a:lnTo>
                    <a:pt x="364" y="111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99"/>
                  </a:lnTo>
                  <a:lnTo>
                    <a:pt x="370" y="97"/>
                  </a:lnTo>
                  <a:lnTo>
                    <a:pt x="370" y="93"/>
                  </a:lnTo>
                  <a:lnTo>
                    <a:pt x="364" y="77"/>
                  </a:lnTo>
                  <a:lnTo>
                    <a:pt x="374" y="65"/>
                  </a:lnTo>
                  <a:lnTo>
                    <a:pt x="374" y="65"/>
                  </a:lnTo>
                  <a:lnTo>
                    <a:pt x="374" y="65"/>
                  </a:lnTo>
                  <a:lnTo>
                    <a:pt x="374" y="6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2486" y="3035"/>
              <a:ext cx="217" cy="208"/>
            </a:xfrm>
            <a:custGeom>
              <a:avLst/>
              <a:gdLst>
                <a:gd name="T0" fmla="*/ 199 w 217"/>
                <a:gd name="T1" fmla="*/ 144 h 208"/>
                <a:gd name="T2" fmla="*/ 205 w 217"/>
                <a:gd name="T3" fmla="*/ 150 h 208"/>
                <a:gd name="T4" fmla="*/ 215 w 217"/>
                <a:gd name="T5" fmla="*/ 150 h 208"/>
                <a:gd name="T6" fmla="*/ 215 w 217"/>
                <a:gd name="T7" fmla="*/ 142 h 208"/>
                <a:gd name="T8" fmla="*/ 191 w 217"/>
                <a:gd name="T9" fmla="*/ 86 h 208"/>
                <a:gd name="T10" fmla="*/ 177 w 217"/>
                <a:gd name="T11" fmla="*/ 84 h 208"/>
                <a:gd name="T12" fmla="*/ 153 w 217"/>
                <a:gd name="T13" fmla="*/ 72 h 208"/>
                <a:gd name="T14" fmla="*/ 163 w 217"/>
                <a:gd name="T15" fmla="*/ 44 h 208"/>
                <a:gd name="T16" fmla="*/ 179 w 217"/>
                <a:gd name="T17" fmla="*/ 28 h 208"/>
                <a:gd name="T18" fmla="*/ 171 w 217"/>
                <a:gd name="T19" fmla="*/ 18 h 208"/>
                <a:gd name="T20" fmla="*/ 149 w 217"/>
                <a:gd name="T21" fmla="*/ 14 h 208"/>
                <a:gd name="T22" fmla="*/ 131 w 217"/>
                <a:gd name="T23" fmla="*/ 0 h 208"/>
                <a:gd name="T24" fmla="*/ 113 w 217"/>
                <a:gd name="T25" fmla="*/ 4 h 208"/>
                <a:gd name="T26" fmla="*/ 111 w 217"/>
                <a:gd name="T27" fmla="*/ 8 h 208"/>
                <a:gd name="T28" fmla="*/ 111 w 217"/>
                <a:gd name="T29" fmla="*/ 26 h 208"/>
                <a:gd name="T30" fmla="*/ 109 w 217"/>
                <a:gd name="T31" fmla="*/ 28 h 208"/>
                <a:gd name="T32" fmla="*/ 87 w 217"/>
                <a:gd name="T33" fmla="*/ 26 h 208"/>
                <a:gd name="T34" fmla="*/ 81 w 217"/>
                <a:gd name="T35" fmla="*/ 30 h 208"/>
                <a:gd name="T36" fmla="*/ 71 w 217"/>
                <a:gd name="T37" fmla="*/ 42 h 208"/>
                <a:gd name="T38" fmla="*/ 34 w 217"/>
                <a:gd name="T39" fmla="*/ 52 h 208"/>
                <a:gd name="T40" fmla="*/ 16 w 217"/>
                <a:gd name="T41" fmla="*/ 60 h 208"/>
                <a:gd name="T42" fmla="*/ 20 w 217"/>
                <a:gd name="T43" fmla="*/ 84 h 208"/>
                <a:gd name="T44" fmla="*/ 20 w 217"/>
                <a:gd name="T45" fmla="*/ 86 h 208"/>
                <a:gd name="T46" fmla="*/ 0 w 217"/>
                <a:gd name="T47" fmla="*/ 94 h 208"/>
                <a:gd name="T48" fmla="*/ 2 w 217"/>
                <a:gd name="T49" fmla="*/ 108 h 208"/>
                <a:gd name="T50" fmla="*/ 8 w 217"/>
                <a:gd name="T51" fmla="*/ 118 h 208"/>
                <a:gd name="T52" fmla="*/ 16 w 217"/>
                <a:gd name="T53" fmla="*/ 124 h 208"/>
                <a:gd name="T54" fmla="*/ 24 w 217"/>
                <a:gd name="T55" fmla="*/ 136 h 208"/>
                <a:gd name="T56" fmla="*/ 26 w 217"/>
                <a:gd name="T57" fmla="*/ 152 h 208"/>
                <a:gd name="T58" fmla="*/ 30 w 217"/>
                <a:gd name="T59" fmla="*/ 158 h 208"/>
                <a:gd name="T60" fmla="*/ 34 w 217"/>
                <a:gd name="T61" fmla="*/ 164 h 208"/>
                <a:gd name="T62" fmla="*/ 54 w 217"/>
                <a:gd name="T63" fmla="*/ 174 h 208"/>
                <a:gd name="T64" fmla="*/ 60 w 217"/>
                <a:gd name="T65" fmla="*/ 176 h 208"/>
                <a:gd name="T66" fmla="*/ 77 w 217"/>
                <a:gd name="T67" fmla="*/ 168 h 208"/>
                <a:gd name="T68" fmla="*/ 85 w 217"/>
                <a:gd name="T69" fmla="*/ 166 h 208"/>
                <a:gd name="T70" fmla="*/ 85 w 217"/>
                <a:gd name="T71" fmla="*/ 168 h 208"/>
                <a:gd name="T72" fmla="*/ 87 w 217"/>
                <a:gd name="T73" fmla="*/ 182 h 208"/>
                <a:gd name="T74" fmla="*/ 91 w 217"/>
                <a:gd name="T75" fmla="*/ 192 h 208"/>
                <a:gd name="T76" fmla="*/ 101 w 217"/>
                <a:gd name="T77" fmla="*/ 202 h 208"/>
                <a:gd name="T78" fmla="*/ 109 w 217"/>
                <a:gd name="T79" fmla="*/ 208 h 208"/>
                <a:gd name="T80" fmla="*/ 123 w 217"/>
                <a:gd name="T81" fmla="*/ 206 h 208"/>
                <a:gd name="T82" fmla="*/ 133 w 217"/>
                <a:gd name="T83" fmla="*/ 202 h 208"/>
                <a:gd name="T84" fmla="*/ 137 w 217"/>
                <a:gd name="T85" fmla="*/ 192 h 208"/>
                <a:gd name="T86" fmla="*/ 159 w 217"/>
                <a:gd name="T87" fmla="*/ 196 h 208"/>
                <a:gd name="T88" fmla="*/ 179 w 217"/>
                <a:gd name="T89" fmla="*/ 196 h 208"/>
                <a:gd name="T90" fmla="*/ 191 w 217"/>
                <a:gd name="T91" fmla="*/ 190 h 208"/>
                <a:gd name="T92" fmla="*/ 197 w 217"/>
                <a:gd name="T93" fmla="*/ 188 h 208"/>
                <a:gd name="T94" fmla="*/ 199 w 217"/>
                <a:gd name="T95" fmla="*/ 176 h 208"/>
                <a:gd name="T96" fmla="*/ 197 w 217"/>
                <a:gd name="T97" fmla="*/ 160 h 208"/>
                <a:gd name="T98" fmla="*/ 191 w 217"/>
                <a:gd name="T99" fmla="*/ 158 h 208"/>
                <a:gd name="T100" fmla="*/ 191 w 217"/>
                <a:gd name="T10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208">
                  <a:moveTo>
                    <a:pt x="191" y="158"/>
                  </a:moveTo>
                  <a:lnTo>
                    <a:pt x="199" y="144"/>
                  </a:lnTo>
                  <a:lnTo>
                    <a:pt x="199" y="144"/>
                  </a:lnTo>
                  <a:lnTo>
                    <a:pt x="199" y="144"/>
                  </a:lnTo>
                  <a:lnTo>
                    <a:pt x="201" y="146"/>
                  </a:lnTo>
                  <a:lnTo>
                    <a:pt x="205" y="150"/>
                  </a:lnTo>
                  <a:lnTo>
                    <a:pt x="213" y="150"/>
                  </a:lnTo>
                  <a:lnTo>
                    <a:pt x="213" y="150"/>
                  </a:lnTo>
                  <a:lnTo>
                    <a:pt x="215" y="150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15" y="142"/>
                  </a:lnTo>
                  <a:lnTo>
                    <a:pt x="209" y="138"/>
                  </a:lnTo>
                  <a:lnTo>
                    <a:pt x="191" y="106"/>
                  </a:lnTo>
                  <a:lnTo>
                    <a:pt x="191" y="86"/>
                  </a:lnTo>
                  <a:lnTo>
                    <a:pt x="185" y="78"/>
                  </a:lnTo>
                  <a:lnTo>
                    <a:pt x="185" y="76"/>
                  </a:lnTo>
                  <a:lnTo>
                    <a:pt x="177" y="84"/>
                  </a:lnTo>
                  <a:lnTo>
                    <a:pt x="173" y="84"/>
                  </a:lnTo>
                  <a:lnTo>
                    <a:pt x="163" y="86"/>
                  </a:lnTo>
                  <a:lnTo>
                    <a:pt x="153" y="72"/>
                  </a:lnTo>
                  <a:lnTo>
                    <a:pt x="161" y="60"/>
                  </a:lnTo>
                  <a:lnTo>
                    <a:pt x="157" y="56"/>
                  </a:lnTo>
                  <a:lnTo>
                    <a:pt x="163" y="44"/>
                  </a:lnTo>
                  <a:lnTo>
                    <a:pt x="175" y="38"/>
                  </a:lnTo>
                  <a:lnTo>
                    <a:pt x="185" y="32"/>
                  </a:lnTo>
                  <a:lnTo>
                    <a:pt x="179" y="28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1" y="18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49" y="14"/>
                  </a:lnTo>
                  <a:lnTo>
                    <a:pt x="139" y="6"/>
                  </a:lnTo>
                  <a:lnTo>
                    <a:pt x="135" y="4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3" y="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11" y="14"/>
                  </a:lnTo>
                  <a:lnTo>
                    <a:pt x="113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09" y="28"/>
                  </a:lnTo>
                  <a:lnTo>
                    <a:pt x="107" y="28"/>
                  </a:lnTo>
                  <a:lnTo>
                    <a:pt x="101" y="28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1" y="42"/>
                  </a:lnTo>
                  <a:lnTo>
                    <a:pt x="67" y="44"/>
                  </a:lnTo>
                  <a:lnTo>
                    <a:pt x="58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16" y="6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8" y="90"/>
                  </a:lnTo>
                  <a:lnTo>
                    <a:pt x="14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14"/>
                  </a:lnTo>
                  <a:lnTo>
                    <a:pt x="6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2" y="120"/>
                  </a:lnTo>
                  <a:lnTo>
                    <a:pt x="16" y="124"/>
                  </a:lnTo>
                  <a:lnTo>
                    <a:pt x="20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42"/>
                  </a:lnTo>
                  <a:lnTo>
                    <a:pt x="24" y="146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30" y="156"/>
                  </a:lnTo>
                  <a:lnTo>
                    <a:pt x="30" y="158"/>
                  </a:lnTo>
                  <a:lnTo>
                    <a:pt x="32" y="162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40" y="166"/>
                  </a:lnTo>
                  <a:lnTo>
                    <a:pt x="46" y="168"/>
                  </a:lnTo>
                  <a:lnTo>
                    <a:pt x="54" y="174"/>
                  </a:lnTo>
                  <a:lnTo>
                    <a:pt x="56" y="174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3" y="174"/>
                  </a:lnTo>
                  <a:lnTo>
                    <a:pt x="67" y="170"/>
                  </a:lnTo>
                  <a:lnTo>
                    <a:pt x="77" y="168"/>
                  </a:lnTo>
                  <a:lnTo>
                    <a:pt x="77" y="168"/>
                  </a:lnTo>
                  <a:lnTo>
                    <a:pt x="83" y="164"/>
                  </a:lnTo>
                  <a:lnTo>
                    <a:pt x="85" y="166"/>
                  </a:lnTo>
                  <a:lnTo>
                    <a:pt x="85" y="166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5" y="174"/>
                  </a:lnTo>
                  <a:lnTo>
                    <a:pt x="85" y="178"/>
                  </a:lnTo>
                  <a:lnTo>
                    <a:pt x="87" y="182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97" y="196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103" y="206"/>
                  </a:lnTo>
                  <a:lnTo>
                    <a:pt x="105" y="206"/>
                  </a:lnTo>
                  <a:lnTo>
                    <a:pt x="109" y="208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23" y="206"/>
                  </a:lnTo>
                  <a:lnTo>
                    <a:pt x="129" y="206"/>
                  </a:lnTo>
                  <a:lnTo>
                    <a:pt x="133" y="202"/>
                  </a:lnTo>
                  <a:lnTo>
                    <a:pt x="133" y="202"/>
                  </a:lnTo>
                  <a:lnTo>
                    <a:pt x="135" y="198"/>
                  </a:lnTo>
                  <a:lnTo>
                    <a:pt x="137" y="196"/>
                  </a:lnTo>
                  <a:lnTo>
                    <a:pt x="137" y="192"/>
                  </a:lnTo>
                  <a:lnTo>
                    <a:pt x="143" y="192"/>
                  </a:lnTo>
                  <a:lnTo>
                    <a:pt x="143" y="192"/>
                  </a:lnTo>
                  <a:lnTo>
                    <a:pt x="159" y="196"/>
                  </a:lnTo>
                  <a:lnTo>
                    <a:pt x="173" y="198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5" y="192"/>
                  </a:lnTo>
                  <a:lnTo>
                    <a:pt x="185" y="192"/>
                  </a:lnTo>
                  <a:lnTo>
                    <a:pt x="191" y="190"/>
                  </a:lnTo>
                  <a:lnTo>
                    <a:pt x="195" y="188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9" y="182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7" y="160"/>
                  </a:lnTo>
                  <a:lnTo>
                    <a:pt x="195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2639" y="2884"/>
              <a:ext cx="161" cy="237"/>
            </a:xfrm>
            <a:custGeom>
              <a:avLst/>
              <a:gdLst>
                <a:gd name="T0" fmla="*/ 116 w 161"/>
                <a:gd name="T1" fmla="*/ 181 h 237"/>
                <a:gd name="T2" fmla="*/ 130 w 161"/>
                <a:gd name="T3" fmla="*/ 171 h 237"/>
                <a:gd name="T4" fmla="*/ 139 w 161"/>
                <a:gd name="T5" fmla="*/ 165 h 237"/>
                <a:gd name="T6" fmla="*/ 143 w 161"/>
                <a:gd name="T7" fmla="*/ 151 h 237"/>
                <a:gd name="T8" fmla="*/ 149 w 161"/>
                <a:gd name="T9" fmla="*/ 148 h 237"/>
                <a:gd name="T10" fmla="*/ 155 w 161"/>
                <a:gd name="T11" fmla="*/ 146 h 237"/>
                <a:gd name="T12" fmla="*/ 159 w 161"/>
                <a:gd name="T13" fmla="*/ 144 h 237"/>
                <a:gd name="T14" fmla="*/ 161 w 161"/>
                <a:gd name="T15" fmla="*/ 136 h 237"/>
                <a:gd name="T16" fmla="*/ 157 w 161"/>
                <a:gd name="T17" fmla="*/ 130 h 237"/>
                <a:gd name="T18" fmla="*/ 155 w 161"/>
                <a:gd name="T19" fmla="*/ 126 h 237"/>
                <a:gd name="T20" fmla="*/ 149 w 161"/>
                <a:gd name="T21" fmla="*/ 106 h 237"/>
                <a:gd name="T22" fmla="*/ 149 w 161"/>
                <a:gd name="T23" fmla="*/ 102 h 237"/>
                <a:gd name="T24" fmla="*/ 151 w 161"/>
                <a:gd name="T25" fmla="*/ 92 h 237"/>
                <a:gd name="T26" fmla="*/ 149 w 161"/>
                <a:gd name="T27" fmla="*/ 90 h 237"/>
                <a:gd name="T28" fmla="*/ 145 w 161"/>
                <a:gd name="T29" fmla="*/ 78 h 237"/>
                <a:gd name="T30" fmla="*/ 143 w 161"/>
                <a:gd name="T31" fmla="*/ 70 h 237"/>
                <a:gd name="T32" fmla="*/ 135 w 161"/>
                <a:gd name="T33" fmla="*/ 60 h 237"/>
                <a:gd name="T34" fmla="*/ 135 w 161"/>
                <a:gd name="T35" fmla="*/ 60 h 237"/>
                <a:gd name="T36" fmla="*/ 135 w 161"/>
                <a:gd name="T37" fmla="*/ 52 h 237"/>
                <a:gd name="T38" fmla="*/ 128 w 161"/>
                <a:gd name="T39" fmla="*/ 34 h 237"/>
                <a:gd name="T40" fmla="*/ 96 w 161"/>
                <a:gd name="T41" fmla="*/ 28 h 237"/>
                <a:gd name="T42" fmla="*/ 82 w 161"/>
                <a:gd name="T43" fmla="*/ 14 h 237"/>
                <a:gd name="T44" fmla="*/ 70 w 161"/>
                <a:gd name="T45" fmla="*/ 0 h 237"/>
                <a:gd name="T46" fmla="*/ 64 w 161"/>
                <a:gd name="T47" fmla="*/ 8 h 237"/>
                <a:gd name="T48" fmla="*/ 64 w 161"/>
                <a:gd name="T49" fmla="*/ 10 h 237"/>
                <a:gd name="T50" fmla="*/ 64 w 161"/>
                <a:gd name="T51" fmla="*/ 30 h 237"/>
                <a:gd name="T52" fmla="*/ 60 w 161"/>
                <a:gd name="T53" fmla="*/ 44 h 237"/>
                <a:gd name="T54" fmla="*/ 56 w 161"/>
                <a:gd name="T55" fmla="*/ 66 h 237"/>
                <a:gd name="T56" fmla="*/ 68 w 161"/>
                <a:gd name="T57" fmla="*/ 66 h 237"/>
                <a:gd name="T58" fmla="*/ 68 w 161"/>
                <a:gd name="T59" fmla="*/ 86 h 237"/>
                <a:gd name="T60" fmla="*/ 56 w 161"/>
                <a:gd name="T61" fmla="*/ 108 h 237"/>
                <a:gd name="T62" fmla="*/ 62 w 161"/>
                <a:gd name="T63" fmla="*/ 134 h 237"/>
                <a:gd name="T64" fmla="*/ 60 w 161"/>
                <a:gd name="T65" fmla="*/ 155 h 237"/>
                <a:gd name="T66" fmla="*/ 32 w 161"/>
                <a:gd name="T67" fmla="*/ 183 h 237"/>
                <a:gd name="T68" fmla="*/ 10 w 161"/>
                <a:gd name="T69" fmla="*/ 195 h 237"/>
                <a:gd name="T70" fmla="*/ 8 w 161"/>
                <a:gd name="T71" fmla="*/ 211 h 237"/>
                <a:gd name="T72" fmla="*/ 10 w 161"/>
                <a:gd name="T73" fmla="*/ 237 h 237"/>
                <a:gd name="T74" fmla="*/ 24 w 161"/>
                <a:gd name="T75" fmla="*/ 235 h 237"/>
                <a:gd name="T76" fmla="*/ 32 w 161"/>
                <a:gd name="T77" fmla="*/ 229 h 237"/>
                <a:gd name="T78" fmla="*/ 32 w 161"/>
                <a:gd name="T79" fmla="*/ 227 h 237"/>
                <a:gd name="T80" fmla="*/ 46 w 161"/>
                <a:gd name="T81" fmla="*/ 225 h 237"/>
                <a:gd name="T82" fmla="*/ 52 w 161"/>
                <a:gd name="T83" fmla="*/ 225 h 237"/>
                <a:gd name="T84" fmla="*/ 60 w 161"/>
                <a:gd name="T85" fmla="*/ 229 h 237"/>
                <a:gd name="T86" fmla="*/ 68 w 161"/>
                <a:gd name="T87" fmla="*/ 233 h 237"/>
                <a:gd name="T88" fmla="*/ 72 w 161"/>
                <a:gd name="T89" fmla="*/ 229 h 237"/>
                <a:gd name="T90" fmla="*/ 72 w 161"/>
                <a:gd name="T91" fmla="*/ 229 h 237"/>
                <a:gd name="T92" fmla="*/ 78 w 161"/>
                <a:gd name="T93" fmla="*/ 225 h 237"/>
                <a:gd name="T94" fmla="*/ 84 w 161"/>
                <a:gd name="T95" fmla="*/ 223 h 237"/>
                <a:gd name="T96" fmla="*/ 86 w 161"/>
                <a:gd name="T97" fmla="*/ 211 h 237"/>
                <a:gd name="T98" fmla="*/ 86 w 161"/>
                <a:gd name="T99" fmla="*/ 207 h 237"/>
                <a:gd name="T100" fmla="*/ 90 w 161"/>
                <a:gd name="T101" fmla="*/ 197 h 237"/>
                <a:gd name="T102" fmla="*/ 92 w 161"/>
                <a:gd name="T103" fmla="*/ 197 h 237"/>
                <a:gd name="T104" fmla="*/ 98 w 161"/>
                <a:gd name="T105" fmla="*/ 197 h 237"/>
                <a:gd name="T106" fmla="*/ 100 w 161"/>
                <a:gd name="T107" fmla="*/ 197 h 237"/>
                <a:gd name="T108" fmla="*/ 106 w 161"/>
                <a:gd name="T109" fmla="*/ 193 h 237"/>
                <a:gd name="T110" fmla="*/ 116 w 161"/>
                <a:gd name="T111" fmla="*/ 181 h 237"/>
                <a:gd name="T112" fmla="*/ 116 w 161"/>
                <a:gd name="T113" fmla="*/ 181 h 237"/>
                <a:gd name="T114" fmla="*/ 116 w 161"/>
                <a:gd name="T115" fmla="*/ 18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" h="237">
                  <a:moveTo>
                    <a:pt x="116" y="181"/>
                  </a:moveTo>
                  <a:lnTo>
                    <a:pt x="116" y="181"/>
                  </a:lnTo>
                  <a:lnTo>
                    <a:pt x="122" y="177"/>
                  </a:lnTo>
                  <a:lnTo>
                    <a:pt x="130" y="171"/>
                  </a:lnTo>
                  <a:lnTo>
                    <a:pt x="139" y="165"/>
                  </a:lnTo>
                  <a:lnTo>
                    <a:pt x="139" y="165"/>
                  </a:lnTo>
                  <a:lnTo>
                    <a:pt x="141" y="159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9" y="148"/>
                  </a:lnTo>
                  <a:lnTo>
                    <a:pt x="151" y="148"/>
                  </a:lnTo>
                  <a:lnTo>
                    <a:pt x="155" y="146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38"/>
                  </a:lnTo>
                  <a:lnTo>
                    <a:pt x="161" y="136"/>
                  </a:lnTo>
                  <a:lnTo>
                    <a:pt x="159" y="134"/>
                  </a:lnTo>
                  <a:lnTo>
                    <a:pt x="157" y="130"/>
                  </a:lnTo>
                  <a:lnTo>
                    <a:pt x="157" y="130"/>
                  </a:lnTo>
                  <a:lnTo>
                    <a:pt x="155" y="126"/>
                  </a:lnTo>
                  <a:lnTo>
                    <a:pt x="153" y="120"/>
                  </a:lnTo>
                  <a:lnTo>
                    <a:pt x="149" y="106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8"/>
                  </a:lnTo>
                  <a:lnTo>
                    <a:pt x="151" y="92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5" y="84"/>
                  </a:lnTo>
                  <a:lnTo>
                    <a:pt x="145" y="78"/>
                  </a:lnTo>
                  <a:lnTo>
                    <a:pt x="145" y="78"/>
                  </a:lnTo>
                  <a:lnTo>
                    <a:pt x="143" y="70"/>
                  </a:lnTo>
                  <a:lnTo>
                    <a:pt x="141" y="66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58"/>
                  </a:lnTo>
                  <a:lnTo>
                    <a:pt x="135" y="52"/>
                  </a:lnTo>
                  <a:lnTo>
                    <a:pt x="137" y="44"/>
                  </a:lnTo>
                  <a:lnTo>
                    <a:pt x="128" y="34"/>
                  </a:lnTo>
                  <a:lnTo>
                    <a:pt x="112" y="28"/>
                  </a:lnTo>
                  <a:lnTo>
                    <a:pt x="96" y="28"/>
                  </a:lnTo>
                  <a:lnTo>
                    <a:pt x="84" y="24"/>
                  </a:lnTo>
                  <a:lnTo>
                    <a:pt x="82" y="1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20"/>
                  </a:lnTo>
                  <a:lnTo>
                    <a:pt x="64" y="30"/>
                  </a:lnTo>
                  <a:lnTo>
                    <a:pt x="66" y="38"/>
                  </a:lnTo>
                  <a:lnTo>
                    <a:pt x="60" y="44"/>
                  </a:lnTo>
                  <a:lnTo>
                    <a:pt x="52" y="58"/>
                  </a:lnTo>
                  <a:lnTo>
                    <a:pt x="56" y="66"/>
                  </a:lnTo>
                  <a:lnTo>
                    <a:pt x="64" y="60"/>
                  </a:lnTo>
                  <a:lnTo>
                    <a:pt x="68" y="66"/>
                  </a:lnTo>
                  <a:lnTo>
                    <a:pt x="82" y="66"/>
                  </a:lnTo>
                  <a:lnTo>
                    <a:pt x="68" y="86"/>
                  </a:lnTo>
                  <a:lnTo>
                    <a:pt x="72" y="98"/>
                  </a:lnTo>
                  <a:lnTo>
                    <a:pt x="56" y="108"/>
                  </a:lnTo>
                  <a:lnTo>
                    <a:pt x="54" y="122"/>
                  </a:lnTo>
                  <a:lnTo>
                    <a:pt x="62" y="134"/>
                  </a:lnTo>
                  <a:lnTo>
                    <a:pt x="54" y="148"/>
                  </a:lnTo>
                  <a:lnTo>
                    <a:pt x="60" y="155"/>
                  </a:lnTo>
                  <a:lnTo>
                    <a:pt x="38" y="181"/>
                  </a:lnTo>
                  <a:lnTo>
                    <a:pt x="32" y="183"/>
                  </a:lnTo>
                  <a:lnTo>
                    <a:pt x="22" y="189"/>
                  </a:lnTo>
                  <a:lnTo>
                    <a:pt x="10" y="195"/>
                  </a:lnTo>
                  <a:lnTo>
                    <a:pt x="4" y="207"/>
                  </a:lnTo>
                  <a:lnTo>
                    <a:pt x="8" y="211"/>
                  </a:lnTo>
                  <a:lnTo>
                    <a:pt x="0" y="223"/>
                  </a:lnTo>
                  <a:lnTo>
                    <a:pt x="10" y="237"/>
                  </a:lnTo>
                  <a:lnTo>
                    <a:pt x="20" y="235"/>
                  </a:lnTo>
                  <a:lnTo>
                    <a:pt x="24" y="235"/>
                  </a:lnTo>
                  <a:lnTo>
                    <a:pt x="32" y="227"/>
                  </a:lnTo>
                  <a:lnTo>
                    <a:pt x="32" y="229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46" y="225"/>
                  </a:lnTo>
                  <a:lnTo>
                    <a:pt x="46" y="225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6" y="233"/>
                  </a:lnTo>
                  <a:lnTo>
                    <a:pt x="68" y="233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4" y="227"/>
                  </a:lnTo>
                  <a:lnTo>
                    <a:pt x="78" y="225"/>
                  </a:lnTo>
                  <a:lnTo>
                    <a:pt x="84" y="223"/>
                  </a:lnTo>
                  <a:lnTo>
                    <a:pt x="84" y="223"/>
                  </a:lnTo>
                  <a:lnTo>
                    <a:pt x="84" y="219"/>
                  </a:lnTo>
                  <a:lnTo>
                    <a:pt x="86" y="211"/>
                  </a:lnTo>
                  <a:lnTo>
                    <a:pt x="86" y="211"/>
                  </a:lnTo>
                  <a:lnTo>
                    <a:pt x="86" y="207"/>
                  </a:lnTo>
                  <a:lnTo>
                    <a:pt x="88" y="205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2" y="197"/>
                  </a:lnTo>
                  <a:lnTo>
                    <a:pt x="94" y="197"/>
                  </a:lnTo>
                  <a:lnTo>
                    <a:pt x="98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6" y="193"/>
                  </a:lnTo>
                  <a:lnTo>
                    <a:pt x="106" y="193"/>
                  </a:lnTo>
                  <a:lnTo>
                    <a:pt x="110" y="189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6" y="18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3716" y="2717"/>
              <a:ext cx="20" cy="24"/>
            </a:xfrm>
            <a:custGeom>
              <a:avLst/>
              <a:gdLst>
                <a:gd name="T0" fmla="*/ 0 w 20"/>
                <a:gd name="T1" fmla="*/ 0 h 24"/>
                <a:gd name="T2" fmla="*/ 0 w 20"/>
                <a:gd name="T3" fmla="*/ 0 h 24"/>
                <a:gd name="T4" fmla="*/ 4 w 20"/>
                <a:gd name="T5" fmla="*/ 12 h 24"/>
                <a:gd name="T6" fmla="*/ 10 w 20"/>
                <a:gd name="T7" fmla="*/ 16 h 24"/>
                <a:gd name="T8" fmla="*/ 10 w 20"/>
                <a:gd name="T9" fmla="*/ 16 h 24"/>
                <a:gd name="T10" fmla="*/ 20 w 20"/>
                <a:gd name="T11" fmla="*/ 24 h 24"/>
                <a:gd name="T12" fmla="*/ 20 w 20"/>
                <a:gd name="T13" fmla="*/ 24 h 24"/>
                <a:gd name="T14" fmla="*/ 20 w 20"/>
                <a:gd name="T15" fmla="*/ 24 h 24"/>
                <a:gd name="T16" fmla="*/ 12 w 20"/>
                <a:gd name="T17" fmla="*/ 2 h 24"/>
                <a:gd name="T18" fmla="*/ 0 w 20"/>
                <a:gd name="T19" fmla="*/ 0 h 24"/>
                <a:gd name="T20" fmla="*/ 0 w 20"/>
                <a:gd name="T21" fmla="*/ 0 h 24"/>
                <a:gd name="T22" fmla="*/ 0 w 20"/>
                <a:gd name="T23" fmla="*/ 0 h 24"/>
                <a:gd name="T24" fmla="*/ 0 w 20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3690" y="2675"/>
              <a:ext cx="26" cy="42"/>
            </a:xfrm>
            <a:custGeom>
              <a:avLst/>
              <a:gdLst>
                <a:gd name="T0" fmla="*/ 20 w 26"/>
                <a:gd name="T1" fmla="*/ 34 h 42"/>
                <a:gd name="T2" fmla="*/ 20 w 26"/>
                <a:gd name="T3" fmla="*/ 34 h 42"/>
                <a:gd name="T4" fmla="*/ 18 w 26"/>
                <a:gd name="T5" fmla="*/ 36 h 42"/>
                <a:gd name="T6" fmla="*/ 18 w 26"/>
                <a:gd name="T7" fmla="*/ 34 h 42"/>
                <a:gd name="T8" fmla="*/ 16 w 26"/>
                <a:gd name="T9" fmla="*/ 32 h 42"/>
                <a:gd name="T10" fmla="*/ 14 w 26"/>
                <a:gd name="T11" fmla="*/ 32 h 42"/>
                <a:gd name="T12" fmla="*/ 14 w 26"/>
                <a:gd name="T13" fmla="*/ 32 h 42"/>
                <a:gd name="T14" fmla="*/ 14 w 26"/>
                <a:gd name="T15" fmla="*/ 28 h 42"/>
                <a:gd name="T16" fmla="*/ 12 w 26"/>
                <a:gd name="T17" fmla="*/ 26 h 42"/>
                <a:gd name="T18" fmla="*/ 8 w 26"/>
                <a:gd name="T19" fmla="*/ 24 h 42"/>
                <a:gd name="T20" fmla="*/ 6 w 26"/>
                <a:gd name="T21" fmla="*/ 22 h 42"/>
                <a:gd name="T22" fmla="*/ 6 w 26"/>
                <a:gd name="T23" fmla="*/ 22 h 42"/>
                <a:gd name="T24" fmla="*/ 4 w 26"/>
                <a:gd name="T25" fmla="*/ 12 h 42"/>
                <a:gd name="T26" fmla="*/ 2 w 26"/>
                <a:gd name="T27" fmla="*/ 0 h 42"/>
                <a:gd name="T28" fmla="*/ 2 w 26"/>
                <a:gd name="T29" fmla="*/ 0 h 42"/>
                <a:gd name="T30" fmla="*/ 0 w 26"/>
                <a:gd name="T31" fmla="*/ 0 h 42"/>
                <a:gd name="T32" fmla="*/ 0 w 26"/>
                <a:gd name="T33" fmla="*/ 0 h 42"/>
                <a:gd name="T34" fmla="*/ 4 w 26"/>
                <a:gd name="T35" fmla="*/ 38 h 42"/>
                <a:gd name="T36" fmla="*/ 26 w 26"/>
                <a:gd name="T37" fmla="*/ 42 h 42"/>
                <a:gd name="T38" fmla="*/ 26 w 26"/>
                <a:gd name="T39" fmla="*/ 42 h 42"/>
                <a:gd name="T40" fmla="*/ 24 w 26"/>
                <a:gd name="T41" fmla="*/ 38 h 42"/>
                <a:gd name="T42" fmla="*/ 24 w 26"/>
                <a:gd name="T43" fmla="*/ 38 h 42"/>
                <a:gd name="T44" fmla="*/ 20 w 26"/>
                <a:gd name="T45" fmla="*/ 34 h 42"/>
                <a:gd name="T46" fmla="*/ 20 w 26"/>
                <a:gd name="T47" fmla="*/ 32 h 42"/>
                <a:gd name="T48" fmla="*/ 20 w 26"/>
                <a:gd name="T49" fmla="*/ 34 h 42"/>
                <a:gd name="T50" fmla="*/ 20 w 26"/>
                <a:gd name="T51" fmla="*/ 34 h 42"/>
                <a:gd name="T52" fmla="*/ 20 w 26"/>
                <a:gd name="T53" fmla="*/ 34 h 42"/>
                <a:gd name="T54" fmla="*/ 20 w 26"/>
                <a:gd name="T55" fmla="*/ 34 h 42"/>
                <a:gd name="T56" fmla="*/ 20 w 26"/>
                <a:gd name="T57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" h="42">
                  <a:moveTo>
                    <a:pt x="20" y="34"/>
                  </a:moveTo>
                  <a:lnTo>
                    <a:pt x="20" y="34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1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2119" y="2548"/>
              <a:ext cx="223" cy="314"/>
            </a:xfrm>
            <a:custGeom>
              <a:avLst/>
              <a:gdLst>
                <a:gd name="T0" fmla="*/ 158 w 223"/>
                <a:gd name="T1" fmla="*/ 217 h 314"/>
                <a:gd name="T2" fmla="*/ 204 w 223"/>
                <a:gd name="T3" fmla="*/ 189 h 314"/>
                <a:gd name="T4" fmla="*/ 210 w 223"/>
                <a:gd name="T5" fmla="*/ 163 h 314"/>
                <a:gd name="T6" fmla="*/ 215 w 223"/>
                <a:gd name="T7" fmla="*/ 101 h 314"/>
                <a:gd name="T8" fmla="*/ 215 w 223"/>
                <a:gd name="T9" fmla="*/ 57 h 314"/>
                <a:gd name="T10" fmla="*/ 168 w 223"/>
                <a:gd name="T11" fmla="*/ 51 h 314"/>
                <a:gd name="T12" fmla="*/ 122 w 223"/>
                <a:gd name="T13" fmla="*/ 35 h 314"/>
                <a:gd name="T14" fmla="*/ 68 w 223"/>
                <a:gd name="T15" fmla="*/ 31 h 314"/>
                <a:gd name="T16" fmla="*/ 60 w 223"/>
                <a:gd name="T17" fmla="*/ 57 h 314"/>
                <a:gd name="T18" fmla="*/ 66 w 223"/>
                <a:gd name="T19" fmla="*/ 67 h 314"/>
                <a:gd name="T20" fmla="*/ 76 w 223"/>
                <a:gd name="T21" fmla="*/ 61 h 314"/>
                <a:gd name="T22" fmla="*/ 80 w 223"/>
                <a:gd name="T23" fmla="*/ 103 h 314"/>
                <a:gd name="T24" fmla="*/ 78 w 223"/>
                <a:gd name="T25" fmla="*/ 105 h 314"/>
                <a:gd name="T26" fmla="*/ 60 w 223"/>
                <a:gd name="T27" fmla="*/ 101 h 314"/>
                <a:gd name="T28" fmla="*/ 56 w 223"/>
                <a:gd name="T29" fmla="*/ 107 h 314"/>
                <a:gd name="T30" fmla="*/ 48 w 223"/>
                <a:gd name="T31" fmla="*/ 113 h 314"/>
                <a:gd name="T32" fmla="*/ 38 w 223"/>
                <a:gd name="T33" fmla="*/ 135 h 314"/>
                <a:gd name="T34" fmla="*/ 20 w 223"/>
                <a:gd name="T35" fmla="*/ 155 h 314"/>
                <a:gd name="T36" fmla="*/ 8 w 223"/>
                <a:gd name="T37" fmla="*/ 167 h 314"/>
                <a:gd name="T38" fmla="*/ 18 w 223"/>
                <a:gd name="T39" fmla="*/ 173 h 314"/>
                <a:gd name="T40" fmla="*/ 14 w 223"/>
                <a:gd name="T41" fmla="*/ 199 h 314"/>
                <a:gd name="T42" fmla="*/ 18 w 223"/>
                <a:gd name="T43" fmla="*/ 209 h 314"/>
                <a:gd name="T44" fmla="*/ 14 w 223"/>
                <a:gd name="T45" fmla="*/ 215 h 314"/>
                <a:gd name="T46" fmla="*/ 10 w 223"/>
                <a:gd name="T47" fmla="*/ 227 h 314"/>
                <a:gd name="T48" fmla="*/ 0 w 223"/>
                <a:gd name="T49" fmla="*/ 227 h 314"/>
                <a:gd name="T50" fmla="*/ 0 w 223"/>
                <a:gd name="T51" fmla="*/ 235 h 314"/>
                <a:gd name="T52" fmla="*/ 12 w 223"/>
                <a:gd name="T53" fmla="*/ 237 h 314"/>
                <a:gd name="T54" fmla="*/ 18 w 223"/>
                <a:gd name="T55" fmla="*/ 245 h 314"/>
                <a:gd name="T56" fmla="*/ 22 w 223"/>
                <a:gd name="T57" fmla="*/ 241 h 314"/>
                <a:gd name="T58" fmla="*/ 30 w 223"/>
                <a:gd name="T59" fmla="*/ 243 h 314"/>
                <a:gd name="T60" fmla="*/ 32 w 223"/>
                <a:gd name="T61" fmla="*/ 237 h 314"/>
                <a:gd name="T62" fmla="*/ 36 w 223"/>
                <a:gd name="T63" fmla="*/ 237 h 314"/>
                <a:gd name="T64" fmla="*/ 38 w 223"/>
                <a:gd name="T65" fmla="*/ 258 h 314"/>
                <a:gd name="T66" fmla="*/ 36 w 223"/>
                <a:gd name="T67" fmla="*/ 264 h 314"/>
                <a:gd name="T68" fmla="*/ 48 w 223"/>
                <a:gd name="T69" fmla="*/ 262 h 314"/>
                <a:gd name="T70" fmla="*/ 48 w 223"/>
                <a:gd name="T71" fmla="*/ 258 h 314"/>
                <a:gd name="T72" fmla="*/ 62 w 223"/>
                <a:gd name="T73" fmla="*/ 274 h 314"/>
                <a:gd name="T74" fmla="*/ 76 w 223"/>
                <a:gd name="T75" fmla="*/ 272 h 314"/>
                <a:gd name="T76" fmla="*/ 82 w 223"/>
                <a:gd name="T77" fmla="*/ 274 h 314"/>
                <a:gd name="T78" fmla="*/ 64 w 223"/>
                <a:gd name="T79" fmla="*/ 284 h 314"/>
                <a:gd name="T80" fmla="*/ 54 w 223"/>
                <a:gd name="T81" fmla="*/ 296 h 314"/>
                <a:gd name="T82" fmla="*/ 60 w 223"/>
                <a:gd name="T83" fmla="*/ 300 h 314"/>
                <a:gd name="T84" fmla="*/ 78 w 223"/>
                <a:gd name="T85" fmla="*/ 300 h 314"/>
                <a:gd name="T86" fmla="*/ 86 w 223"/>
                <a:gd name="T87" fmla="*/ 314 h 314"/>
                <a:gd name="T88" fmla="*/ 100 w 223"/>
                <a:gd name="T89" fmla="*/ 306 h 314"/>
                <a:gd name="T90" fmla="*/ 124 w 223"/>
                <a:gd name="T91" fmla="*/ 302 h 314"/>
                <a:gd name="T92" fmla="*/ 138 w 223"/>
                <a:gd name="T93" fmla="*/ 296 h 314"/>
                <a:gd name="T94" fmla="*/ 156 w 223"/>
                <a:gd name="T95" fmla="*/ 26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314">
                  <a:moveTo>
                    <a:pt x="156" y="264"/>
                  </a:moveTo>
                  <a:lnTo>
                    <a:pt x="150" y="243"/>
                  </a:lnTo>
                  <a:lnTo>
                    <a:pt x="150" y="229"/>
                  </a:lnTo>
                  <a:lnTo>
                    <a:pt x="158" y="217"/>
                  </a:lnTo>
                  <a:lnTo>
                    <a:pt x="160" y="201"/>
                  </a:lnTo>
                  <a:lnTo>
                    <a:pt x="170" y="195"/>
                  </a:lnTo>
                  <a:lnTo>
                    <a:pt x="184" y="189"/>
                  </a:lnTo>
                  <a:lnTo>
                    <a:pt x="204" y="189"/>
                  </a:lnTo>
                  <a:lnTo>
                    <a:pt x="202" y="183"/>
                  </a:lnTo>
                  <a:lnTo>
                    <a:pt x="204" y="171"/>
                  </a:lnTo>
                  <a:lnTo>
                    <a:pt x="192" y="165"/>
                  </a:lnTo>
                  <a:lnTo>
                    <a:pt x="210" y="163"/>
                  </a:lnTo>
                  <a:lnTo>
                    <a:pt x="219" y="149"/>
                  </a:lnTo>
                  <a:lnTo>
                    <a:pt x="223" y="129"/>
                  </a:lnTo>
                  <a:lnTo>
                    <a:pt x="219" y="113"/>
                  </a:lnTo>
                  <a:lnTo>
                    <a:pt x="215" y="101"/>
                  </a:lnTo>
                  <a:lnTo>
                    <a:pt x="219" y="83"/>
                  </a:lnTo>
                  <a:lnTo>
                    <a:pt x="210" y="71"/>
                  </a:lnTo>
                  <a:lnTo>
                    <a:pt x="217" y="67"/>
                  </a:lnTo>
                  <a:lnTo>
                    <a:pt x="215" y="57"/>
                  </a:lnTo>
                  <a:lnTo>
                    <a:pt x="223" y="57"/>
                  </a:lnTo>
                  <a:lnTo>
                    <a:pt x="221" y="47"/>
                  </a:lnTo>
                  <a:lnTo>
                    <a:pt x="184" y="59"/>
                  </a:lnTo>
                  <a:lnTo>
                    <a:pt x="168" y="51"/>
                  </a:lnTo>
                  <a:lnTo>
                    <a:pt x="152" y="47"/>
                  </a:lnTo>
                  <a:lnTo>
                    <a:pt x="148" y="53"/>
                  </a:lnTo>
                  <a:lnTo>
                    <a:pt x="134" y="47"/>
                  </a:lnTo>
                  <a:lnTo>
                    <a:pt x="122" y="35"/>
                  </a:lnTo>
                  <a:lnTo>
                    <a:pt x="104" y="29"/>
                  </a:lnTo>
                  <a:lnTo>
                    <a:pt x="108" y="8"/>
                  </a:lnTo>
                  <a:lnTo>
                    <a:pt x="102" y="0"/>
                  </a:lnTo>
                  <a:lnTo>
                    <a:pt x="68" y="31"/>
                  </a:lnTo>
                  <a:lnTo>
                    <a:pt x="70" y="47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60" y="5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70" y="61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76" y="61"/>
                  </a:lnTo>
                  <a:lnTo>
                    <a:pt x="78" y="67"/>
                  </a:lnTo>
                  <a:lnTo>
                    <a:pt x="80" y="79"/>
                  </a:lnTo>
                  <a:lnTo>
                    <a:pt x="80" y="93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0" y="103"/>
                  </a:lnTo>
                  <a:lnTo>
                    <a:pt x="64" y="103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3"/>
                  </a:lnTo>
                  <a:lnTo>
                    <a:pt x="56" y="107"/>
                  </a:lnTo>
                  <a:lnTo>
                    <a:pt x="56" y="109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7"/>
                  </a:lnTo>
                  <a:lnTo>
                    <a:pt x="40" y="123"/>
                  </a:lnTo>
                  <a:lnTo>
                    <a:pt x="38" y="135"/>
                  </a:lnTo>
                  <a:lnTo>
                    <a:pt x="26" y="137"/>
                  </a:lnTo>
                  <a:lnTo>
                    <a:pt x="20" y="147"/>
                  </a:lnTo>
                  <a:lnTo>
                    <a:pt x="22" y="153"/>
                  </a:lnTo>
                  <a:lnTo>
                    <a:pt x="20" y="155"/>
                  </a:lnTo>
                  <a:lnTo>
                    <a:pt x="16" y="155"/>
                  </a:lnTo>
                  <a:lnTo>
                    <a:pt x="12" y="165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9"/>
                  </a:lnTo>
                  <a:lnTo>
                    <a:pt x="16" y="169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8" y="177"/>
                  </a:lnTo>
                  <a:lnTo>
                    <a:pt x="18" y="181"/>
                  </a:lnTo>
                  <a:lnTo>
                    <a:pt x="16" y="191"/>
                  </a:lnTo>
                  <a:lnTo>
                    <a:pt x="14" y="199"/>
                  </a:lnTo>
                  <a:lnTo>
                    <a:pt x="12" y="201"/>
                  </a:lnTo>
                  <a:lnTo>
                    <a:pt x="14" y="207"/>
                  </a:lnTo>
                  <a:lnTo>
                    <a:pt x="14" y="207"/>
                  </a:lnTo>
                  <a:lnTo>
                    <a:pt x="18" y="209"/>
                  </a:lnTo>
                  <a:lnTo>
                    <a:pt x="18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4" y="215"/>
                  </a:lnTo>
                  <a:lnTo>
                    <a:pt x="12" y="217"/>
                  </a:lnTo>
                  <a:lnTo>
                    <a:pt x="12" y="221"/>
                  </a:lnTo>
                  <a:lnTo>
                    <a:pt x="10" y="227"/>
                  </a:lnTo>
                  <a:lnTo>
                    <a:pt x="10" y="227"/>
                  </a:lnTo>
                  <a:lnTo>
                    <a:pt x="8" y="227"/>
                  </a:lnTo>
                  <a:lnTo>
                    <a:pt x="4" y="223"/>
                  </a:lnTo>
                  <a:lnTo>
                    <a:pt x="0" y="223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10" y="237"/>
                  </a:lnTo>
                  <a:lnTo>
                    <a:pt x="12" y="237"/>
                  </a:lnTo>
                  <a:lnTo>
                    <a:pt x="14" y="239"/>
                  </a:lnTo>
                  <a:lnTo>
                    <a:pt x="14" y="239"/>
                  </a:lnTo>
                  <a:lnTo>
                    <a:pt x="16" y="245"/>
                  </a:lnTo>
                  <a:lnTo>
                    <a:pt x="18" y="245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6" y="241"/>
                  </a:lnTo>
                  <a:lnTo>
                    <a:pt x="26" y="243"/>
                  </a:lnTo>
                  <a:lnTo>
                    <a:pt x="26" y="243"/>
                  </a:lnTo>
                  <a:lnTo>
                    <a:pt x="30" y="243"/>
                  </a:lnTo>
                  <a:lnTo>
                    <a:pt x="30" y="243"/>
                  </a:lnTo>
                  <a:lnTo>
                    <a:pt x="32" y="241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4" y="235"/>
                  </a:lnTo>
                  <a:lnTo>
                    <a:pt x="34" y="235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6" y="241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38" y="258"/>
                  </a:lnTo>
                  <a:lnTo>
                    <a:pt x="36" y="262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40" y="264"/>
                  </a:lnTo>
                  <a:lnTo>
                    <a:pt x="44" y="264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4" y="256"/>
                  </a:lnTo>
                  <a:lnTo>
                    <a:pt x="46" y="254"/>
                  </a:lnTo>
                  <a:lnTo>
                    <a:pt x="48" y="258"/>
                  </a:lnTo>
                  <a:lnTo>
                    <a:pt x="48" y="258"/>
                  </a:lnTo>
                  <a:lnTo>
                    <a:pt x="54" y="262"/>
                  </a:lnTo>
                  <a:lnTo>
                    <a:pt x="58" y="268"/>
                  </a:lnTo>
                  <a:lnTo>
                    <a:pt x="62" y="274"/>
                  </a:lnTo>
                  <a:lnTo>
                    <a:pt x="62" y="276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76" y="272"/>
                  </a:lnTo>
                  <a:lnTo>
                    <a:pt x="80" y="272"/>
                  </a:lnTo>
                  <a:lnTo>
                    <a:pt x="82" y="272"/>
                  </a:lnTo>
                  <a:lnTo>
                    <a:pt x="82" y="274"/>
                  </a:lnTo>
                  <a:lnTo>
                    <a:pt x="82" y="274"/>
                  </a:lnTo>
                  <a:lnTo>
                    <a:pt x="78" y="278"/>
                  </a:lnTo>
                  <a:lnTo>
                    <a:pt x="72" y="280"/>
                  </a:lnTo>
                  <a:lnTo>
                    <a:pt x="64" y="284"/>
                  </a:lnTo>
                  <a:lnTo>
                    <a:pt x="64" y="284"/>
                  </a:lnTo>
                  <a:lnTo>
                    <a:pt x="60" y="286"/>
                  </a:lnTo>
                  <a:lnTo>
                    <a:pt x="58" y="290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6" y="300"/>
                  </a:lnTo>
                  <a:lnTo>
                    <a:pt x="58" y="300"/>
                  </a:lnTo>
                  <a:lnTo>
                    <a:pt x="60" y="300"/>
                  </a:lnTo>
                  <a:lnTo>
                    <a:pt x="64" y="300"/>
                  </a:lnTo>
                  <a:lnTo>
                    <a:pt x="70" y="298"/>
                  </a:lnTo>
                  <a:lnTo>
                    <a:pt x="72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80" y="304"/>
                  </a:lnTo>
                  <a:lnTo>
                    <a:pt x="82" y="310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8" y="312"/>
                  </a:lnTo>
                  <a:lnTo>
                    <a:pt x="88" y="312"/>
                  </a:lnTo>
                  <a:lnTo>
                    <a:pt x="100" y="306"/>
                  </a:lnTo>
                  <a:lnTo>
                    <a:pt x="104" y="304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24" y="302"/>
                  </a:lnTo>
                  <a:lnTo>
                    <a:pt x="130" y="300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8" y="296"/>
                  </a:lnTo>
                  <a:lnTo>
                    <a:pt x="140" y="296"/>
                  </a:lnTo>
                  <a:lnTo>
                    <a:pt x="148" y="282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6" y="2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697" y="2480"/>
              <a:ext cx="213" cy="227"/>
            </a:xfrm>
            <a:custGeom>
              <a:avLst/>
              <a:gdLst>
                <a:gd name="T0" fmla="*/ 193 w 213"/>
                <a:gd name="T1" fmla="*/ 159 h 227"/>
                <a:gd name="T2" fmla="*/ 197 w 213"/>
                <a:gd name="T3" fmla="*/ 147 h 227"/>
                <a:gd name="T4" fmla="*/ 182 w 213"/>
                <a:gd name="T5" fmla="*/ 137 h 227"/>
                <a:gd name="T6" fmla="*/ 166 w 213"/>
                <a:gd name="T7" fmla="*/ 129 h 227"/>
                <a:gd name="T8" fmla="*/ 170 w 213"/>
                <a:gd name="T9" fmla="*/ 117 h 227"/>
                <a:gd name="T10" fmla="*/ 184 w 213"/>
                <a:gd name="T11" fmla="*/ 115 h 227"/>
                <a:gd name="T12" fmla="*/ 190 w 213"/>
                <a:gd name="T13" fmla="*/ 99 h 227"/>
                <a:gd name="T14" fmla="*/ 207 w 213"/>
                <a:gd name="T15" fmla="*/ 97 h 227"/>
                <a:gd name="T16" fmla="*/ 211 w 213"/>
                <a:gd name="T17" fmla="*/ 66 h 227"/>
                <a:gd name="T18" fmla="*/ 191 w 213"/>
                <a:gd name="T19" fmla="*/ 34 h 227"/>
                <a:gd name="T20" fmla="*/ 184 w 213"/>
                <a:gd name="T21" fmla="*/ 32 h 227"/>
                <a:gd name="T22" fmla="*/ 162 w 213"/>
                <a:gd name="T23" fmla="*/ 14 h 227"/>
                <a:gd name="T24" fmla="*/ 142 w 213"/>
                <a:gd name="T25" fmla="*/ 0 h 227"/>
                <a:gd name="T26" fmla="*/ 138 w 213"/>
                <a:gd name="T27" fmla="*/ 8 h 227"/>
                <a:gd name="T28" fmla="*/ 130 w 213"/>
                <a:gd name="T29" fmla="*/ 14 h 227"/>
                <a:gd name="T30" fmla="*/ 122 w 213"/>
                <a:gd name="T31" fmla="*/ 26 h 227"/>
                <a:gd name="T32" fmla="*/ 126 w 213"/>
                <a:gd name="T33" fmla="*/ 44 h 227"/>
                <a:gd name="T34" fmla="*/ 116 w 213"/>
                <a:gd name="T35" fmla="*/ 40 h 227"/>
                <a:gd name="T36" fmla="*/ 106 w 213"/>
                <a:gd name="T37" fmla="*/ 44 h 227"/>
                <a:gd name="T38" fmla="*/ 92 w 213"/>
                <a:gd name="T39" fmla="*/ 40 h 227"/>
                <a:gd name="T40" fmla="*/ 80 w 213"/>
                <a:gd name="T41" fmla="*/ 50 h 227"/>
                <a:gd name="T42" fmla="*/ 76 w 213"/>
                <a:gd name="T43" fmla="*/ 36 h 227"/>
                <a:gd name="T44" fmla="*/ 68 w 213"/>
                <a:gd name="T45" fmla="*/ 38 h 227"/>
                <a:gd name="T46" fmla="*/ 66 w 213"/>
                <a:gd name="T47" fmla="*/ 32 h 227"/>
                <a:gd name="T48" fmla="*/ 68 w 213"/>
                <a:gd name="T49" fmla="*/ 20 h 227"/>
                <a:gd name="T50" fmla="*/ 48 w 213"/>
                <a:gd name="T51" fmla="*/ 10 h 227"/>
                <a:gd name="T52" fmla="*/ 34 w 213"/>
                <a:gd name="T53" fmla="*/ 24 h 227"/>
                <a:gd name="T54" fmla="*/ 42 w 213"/>
                <a:gd name="T55" fmla="*/ 38 h 227"/>
                <a:gd name="T56" fmla="*/ 42 w 213"/>
                <a:gd name="T57" fmla="*/ 62 h 227"/>
                <a:gd name="T58" fmla="*/ 56 w 213"/>
                <a:gd name="T59" fmla="*/ 66 h 227"/>
                <a:gd name="T60" fmla="*/ 84 w 213"/>
                <a:gd name="T61" fmla="*/ 78 h 227"/>
                <a:gd name="T62" fmla="*/ 106 w 213"/>
                <a:gd name="T63" fmla="*/ 78 h 227"/>
                <a:gd name="T64" fmla="*/ 112 w 213"/>
                <a:gd name="T65" fmla="*/ 84 h 227"/>
                <a:gd name="T66" fmla="*/ 92 w 213"/>
                <a:gd name="T67" fmla="*/ 99 h 227"/>
                <a:gd name="T68" fmla="*/ 84 w 213"/>
                <a:gd name="T69" fmla="*/ 111 h 227"/>
                <a:gd name="T70" fmla="*/ 68 w 213"/>
                <a:gd name="T71" fmla="*/ 103 h 227"/>
                <a:gd name="T72" fmla="*/ 46 w 213"/>
                <a:gd name="T73" fmla="*/ 117 h 227"/>
                <a:gd name="T74" fmla="*/ 32 w 213"/>
                <a:gd name="T75" fmla="*/ 139 h 227"/>
                <a:gd name="T76" fmla="*/ 12 w 213"/>
                <a:gd name="T77" fmla="*/ 157 h 227"/>
                <a:gd name="T78" fmla="*/ 4 w 213"/>
                <a:gd name="T79" fmla="*/ 177 h 227"/>
                <a:gd name="T80" fmla="*/ 28 w 213"/>
                <a:gd name="T81" fmla="*/ 193 h 227"/>
                <a:gd name="T82" fmla="*/ 22 w 213"/>
                <a:gd name="T83" fmla="*/ 215 h 227"/>
                <a:gd name="T84" fmla="*/ 24 w 213"/>
                <a:gd name="T85" fmla="*/ 227 h 227"/>
                <a:gd name="T86" fmla="*/ 64 w 213"/>
                <a:gd name="T87" fmla="*/ 223 h 227"/>
                <a:gd name="T88" fmla="*/ 68 w 213"/>
                <a:gd name="T89" fmla="*/ 203 h 227"/>
                <a:gd name="T90" fmla="*/ 112 w 213"/>
                <a:gd name="T91" fmla="*/ 211 h 227"/>
                <a:gd name="T92" fmla="*/ 118 w 213"/>
                <a:gd name="T93" fmla="*/ 211 h 227"/>
                <a:gd name="T94" fmla="*/ 98 w 213"/>
                <a:gd name="T95" fmla="*/ 177 h 227"/>
                <a:gd name="T96" fmla="*/ 106 w 213"/>
                <a:gd name="T97" fmla="*/ 173 h 227"/>
                <a:gd name="T98" fmla="*/ 118 w 213"/>
                <a:gd name="T99" fmla="*/ 175 h 227"/>
                <a:gd name="T100" fmla="*/ 98 w 213"/>
                <a:gd name="T101" fmla="*/ 159 h 227"/>
                <a:gd name="T102" fmla="*/ 116 w 213"/>
                <a:gd name="T103" fmla="*/ 159 h 227"/>
                <a:gd name="T104" fmla="*/ 112 w 213"/>
                <a:gd name="T105" fmla="*/ 149 h 227"/>
                <a:gd name="T106" fmla="*/ 122 w 213"/>
                <a:gd name="T107" fmla="*/ 151 h 227"/>
                <a:gd name="T108" fmla="*/ 124 w 213"/>
                <a:gd name="T109" fmla="*/ 145 h 227"/>
                <a:gd name="T110" fmla="*/ 130 w 213"/>
                <a:gd name="T111" fmla="*/ 153 h 227"/>
                <a:gd name="T112" fmla="*/ 140 w 213"/>
                <a:gd name="T113" fmla="*/ 161 h 227"/>
                <a:gd name="T114" fmla="*/ 148 w 213"/>
                <a:gd name="T115" fmla="*/ 165 h 227"/>
                <a:gd name="T116" fmla="*/ 156 w 213"/>
                <a:gd name="T117" fmla="*/ 173 h 227"/>
                <a:gd name="T118" fmla="*/ 186 w 213"/>
                <a:gd name="T119" fmla="*/ 175 h 227"/>
                <a:gd name="T120" fmla="*/ 188 w 213"/>
                <a:gd name="T121" fmla="*/ 16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3" h="227">
                  <a:moveTo>
                    <a:pt x="188" y="167"/>
                  </a:moveTo>
                  <a:lnTo>
                    <a:pt x="188" y="167"/>
                  </a:lnTo>
                  <a:lnTo>
                    <a:pt x="188" y="165"/>
                  </a:lnTo>
                  <a:lnTo>
                    <a:pt x="190" y="165"/>
                  </a:lnTo>
                  <a:lnTo>
                    <a:pt x="193" y="159"/>
                  </a:lnTo>
                  <a:lnTo>
                    <a:pt x="193" y="159"/>
                  </a:lnTo>
                  <a:lnTo>
                    <a:pt x="197" y="151"/>
                  </a:lnTo>
                  <a:lnTo>
                    <a:pt x="197" y="149"/>
                  </a:lnTo>
                  <a:lnTo>
                    <a:pt x="197" y="147"/>
                  </a:lnTo>
                  <a:lnTo>
                    <a:pt x="197" y="147"/>
                  </a:lnTo>
                  <a:lnTo>
                    <a:pt x="193" y="145"/>
                  </a:lnTo>
                  <a:lnTo>
                    <a:pt x="188" y="143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2" y="137"/>
                  </a:lnTo>
                  <a:lnTo>
                    <a:pt x="180" y="135"/>
                  </a:lnTo>
                  <a:lnTo>
                    <a:pt x="176" y="131"/>
                  </a:lnTo>
                  <a:lnTo>
                    <a:pt x="176" y="131"/>
                  </a:lnTo>
                  <a:lnTo>
                    <a:pt x="170" y="129"/>
                  </a:lnTo>
                  <a:lnTo>
                    <a:pt x="166" y="129"/>
                  </a:lnTo>
                  <a:lnTo>
                    <a:pt x="166" y="127"/>
                  </a:lnTo>
                  <a:lnTo>
                    <a:pt x="166" y="127"/>
                  </a:lnTo>
                  <a:lnTo>
                    <a:pt x="166" y="127"/>
                  </a:lnTo>
                  <a:lnTo>
                    <a:pt x="170" y="121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80" y="115"/>
                  </a:lnTo>
                  <a:lnTo>
                    <a:pt x="184" y="115"/>
                  </a:lnTo>
                  <a:lnTo>
                    <a:pt x="184" y="111"/>
                  </a:lnTo>
                  <a:lnTo>
                    <a:pt x="184" y="111"/>
                  </a:lnTo>
                  <a:lnTo>
                    <a:pt x="184" y="103"/>
                  </a:lnTo>
                  <a:lnTo>
                    <a:pt x="188" y="99"/>
                  </a:lnTo>
                  <a:lnTo>
                    <a:pt x="190" y="99"/>
                  </a:lnTo>
                  <a:lnTo>
                    <a:pt x="190" y="99"/>
                  </a:lnTo>
                  <a:lnTo>
                    <a:pt x="193" y="99"/>
                  </a:lnTo>
                  <a:lnTo>
                    <a:pt x="201" y="97"/>
                  </a:lnTo>
                  <a:lnTo>
                    <a:pt x="207" y="97"/>
                  </a:lnTo>
                  <a:lnTo>
                    <a:pt x="207" y="97"/>
                  </a:lnTo>
                  <a:lnTo>
                    <a:pt x="211" y="91"/>
                  </a:lnTo>
                  <a:lnTo>
                    <a:pt x="211" y="86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66"/>
                  </a:lnTo>
                  <a:lnTo>
                    <a:pt x="213" y="54"/>
                  </a:lnTo>
                  <a:lnTo>
                    <a:pt x="209" y="50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1" y="34"/>
                  </a:lnTo>
                  <a:lnTo>
                    <a:pt x="188" y="36"/>
                  </a:lnTo>
                  <a:lnTo>
                    <a:pt x="186" y="36"/>
                  </a:lnTo>
                  <a:lnTo>
                    <a:pt x="184" y="34"/>
                  </a:lnTo>
                  <a:lnTo>
                    <a:pt x="184" y="34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76" y="28"/>
                  </a:lnTo>
                  <a:lnTo>
                    <a:pt x="170" y="22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2" y="6"/>
                  </a:lnTo>
                  <a:lnTo>
                    <a:pt x="148" y="2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6" y="2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34" y="6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40" y="10"/>
                  </a:lnTo>
                  <a:lnTo>
                    <a:pt x="138" y="12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6"/>
                  </a:lnTo>
                  <a:lnTo>
                    <a:pt x="126" y="20"/>
                  </a:lnTo>
                  <a:lnTo>
                    <a:pt x="124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0" y="28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4" y="38"/>
                  </a:lnTo>
                  <a:lnTo>
                    <a:pt x="112" y="38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06" y="44"/>
                  </a:lnTo>
                  <a:lnTo>
                    <a:pt x="102" y="44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8" y="46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6" y="40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2" y="36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8" y="28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14"/>
                  </a:lnTo>
                  <a:lnTo>
                    <a:pt x="42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6" y="34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60" y="68"/>
                  </a:lnTo>
                  <a:lnTo>
                    <a:pt x="66" y="7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4" y="78"/>
                  </a:lnTo>
                  <a:lnTo>
                    <a:pt x="90" y="80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104" y="76"/>
                  </a:lnTo>
                  <a:lnTo>
                    <a:pt x="106" y="78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6" y="80"/>
                  </a:lnTo>
                  <a:lnTo>
                    <a:pt x="116" y="82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02" y="89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90" y="107"/>
                  </a:lnTo>
                  <a:lnTo>
                    <a:pt x="90" y="107"/>
                  </a:lnTo>
                  <a:lnTo>
                    <a:pt x="88" y="111"/>
                  </a:lnTo>
                  <a:lnTo>
                    <a:pt x="84" y="111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2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4" y="105"/>
                  </a:lnTo>
                  <a:lnTo>
                    <a:pt x="64" y="105"/>
                  </a:lnTo>
                  <a:lnTo>
                    <a:pt x="54" y="113"/>
                  </a:lnTo>
                  <a:lnTo>
                    <a:pt x="50" y="113"/>
                  </a:lnTo>
                  <a:lnTo>
                    <a:pt x="46" y="117"/>
                  </a:lnTo>
                  <a:lnTo>
                    <a:pt x="46" y="117"/>
                  </a:lnTo>
                  <a:lnTo>
                    <a:pt x="42" y="123"/>
                  </a:lnTo>
                  <a:lnTo>
                    <a:pt x="36" y="127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0" y="143"/>
                  </a:lnTo>
                  <a:lnTo>
                    <a:pt x="24" y="145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2" y="157"/>
                  </a:lnTo>
                  <a:lnTo>
                    <a:pt x="8" y="16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0" y="181"/>
                  </a:lnTo>
                  <a:lnTo>
                    <a:pt x="4" y="177"/>
                  </a:lnTo>
                  <a:lnTo>
                    <a:pt x="6" y="193"/>
                  </a:lnTo>
                  <a:lnTo>
                    <a:pt x="14" y="185"/>
                  </a:lnTo>
                  <a:lnTo>
                    <a:pt x="18" y="187"/>
                  </a:lnTo>
                  <a:lnTo>
                    <a:pt x="20" y="191"/>
                  </a:lnTo>
                  <a:lnTo>
                    <a:pt x="28" y="193"/>
                  </a:lnTo>
                  <a:lnTo>
                    <a:pt x="36" y="205"/>
                  </a:lnTo>
                  <a:lnTo>
                    <a:pt x="34" y="211"/>
                  </a:lnTo>
                  <a:lnTo>
                    <a:pt x="34" y="211"/>
                  </a:lnTo>
                  <a:lnTo>
                    <a:pt x="26" y="211"/>
                  </a:lnTo>
                  <a:lnTo>
                    <a:pt x="22" y="215"/>
                  </a:lnTo>
                  <a:lnTo>
                    <a:pt x="20" y="217"/>
                  </a:lnTo>
                  <a:lnTo>
                    <a:pt x="20" y="217"/>
                  </a:lnTo>
                  <a:lnTo>
                    <a:pt x="20" y="219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42" y="223"/>
                  </a:lnTo>
                  <a:lnTo>
                    <a:pt x="42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4" y="213"/>
                  </a:lnTo>
                  <a:lnTo>
                    <a:pt x="64" y="207"/>
                  </a:lnTo>
                  <a:lnTo>
                    <a:pt x="64" y="203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72" y="197"/>
                  </a:lnTo>
                  <a:lnTo>
                    <a:pt x="78" y="197"/>
                  </a:lnTo>
                  <a:lnTo>
                    <a:pt x="84" y="195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6" y="213"/>
                  </a:lnTo>
                  <a:lnTo>
                    <a:pt x="118" y="213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4" y="203"/>
                  </a:lnTo>
                  <a:lnTo>
                    <a:pt x="106" y="193"/>
                  </a:lnTo>
                  <a:lnTo>
                    <a:pt x="98" y="181"/>
                  </a:lnTo>
                  <a:lnTo>
                    <a:pt x="98" y="177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02" y="171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12" y="175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16" y="175"/>
                  </a:lnTo>
                  <a:lnTo>
                    <a:pt x="118" y="175"/>
                  </a:lnTo>
                  <a:lnTo>
                    <a:pt x="118" y="175"/>
                  </a:lnTo>
                  <a:lnTo>
                    <a:pt x="106" y="167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59"/>
                  </a:lnTo>
                  <a:lnTo>
                    <a:pt x="98" y="159"/>
                  </a:lnTo>
                  <a:lnTo>
                    <a:pt x="102" y="159"/>
                  </a:lnTo>
                  <a:lnTo>
                    <a:pt x="106" y="159"/>
                  </a:lnTo>
                  <a:lnTo>
                    <a:pt x="112" y="159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6" y="157"/>
                  </a:lnTo>
                  <a:lnTo>
                    <a:pt x="114" y="151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116" y="149"/>
                  </a:lnTo>
                  <a:lnTo>
                    <a:pt x="118" y="149"/>
                  </a:lnTo>
                  <a:lnTo>
                    <a:pt x="120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49"/>
                  </a:lnTo>
                  <a:lnTo>
                    <a:pt x="122" y="147"/>
                  </a:lnTo>
                  <a:lnTo>
                    <a:pt x="122" y="145"/>
                  </a:lnTo>
                  <a:lnTo>
                    <a:pt x="124" y="145"/>
                  </a:lnTo>
                  <a:lnTo>
                    <a:pt x="124" y="145"/>
                  </a:lnTo>
                  <a:lnTo>
                    <a:pt x="128" y="147"/>
                  </a:lnTo>
                  <a:lnTo>
                    <a:pt x="130" y="149"/>
                  </a:lnTo>
                  <a:lnTo>
                    <a:pt x="130" y="149"/>
                  </a:lnTo>
                  <a:lnTo>
                    <a:pt x="130" y="153"/>
                  </a:lnTo>
                  <a:lnTo>
                    <a:pt x="134" y="157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4" y="163"/>
                  </a:lnTo>
                  <a:lnTo>
                    <a:pt x="148" y="165"/>
                  </a:lnTo>
                  <a:lnTo>
                    <a:pt x="150" y="165"/>
                  </a:lnTo>
                  <a:lnTo>
                    <a:pt x="158" y="169"/>
                  </a:lnTo>
                  <a:lnTo>
                    <a:pt x="158" y="169"/>
                  </a:lnTo>
                  <a:lnTo>
                    <a:pt x="158" y="171"/>
                  </a:lnTo>
                  <a:lnTo>
                    <a:pt x="156" y="173"/>
                  </a:lnTo>
                  <a:lnTo>
                    <a:pt x="158" y="175"/>
                  </a:lnTo>
                  <a:lnTo>
                    <a:pt x="158" y="175"/>
                  </a:lnTo>
                  <a:lnTo>
                    <a:pt x="162" y="171"/>
                  </a:lnTo>
                  <a:lnTo>
                    <a:pt x="166" y="171"/>
                  </a:lnTo>
                  <a:lnTo>
                    <a:pt x="186" y="175"/>
                  </a:lnTo>
                  <a:lnTo>
                    <a:pt x="190" y="175"/>
                  </a:lnTo>
                  <a:lnTo>
                    <a:pt x="190" y="175"/>
                  </a:lnTo>
                  <a:lnTo>
                    <a:pt x="190" y="171"/>
                  </a:lnTo>
                  <a:lnTo>
                    <a:pt x="188" y="167"/>
                  </a:lnTo>
                  <a:lnTo>
                    <a:pt x="188" y="167"/>
                  </a:lnTo>
                  <a:lnTo>
                    <a:pt x="188" y="167"/>
                  </a:lnTo>
                  <a:lnTo>
                    <a:pt x="188" y="167"/>
                  </a:lnTo>
                  <a:lnTo>
                    <a:pt x="188" y="16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2329" y="2492"/>
              <a:ext cx="426" cy="342"/>
            </a:xfrm>
            <a:custGeom>
              <a:avLst/>
              <a:gdLst>
                <a:gd name="T0" fmla="*/ 282 w 426"/>
                <a:gd name="T1" fmla="*/ 328 h 342"/>
                <a:gd name="T2" fmla="*/ 288 w 426"/>
                <a:gd name="T3" fmla="*/ 328 h 342"/>
                <a:gd name="T4" fmla="*/ 314 w 426"/>
                <a:gd name="T5" fmla="*/ 312 h 342"/>
                <a:gd name="T6" fmla="*/ 326 w 426"/>
                <a:gd name="T7" fmla="*/ 316 h 342"/>
                <a:gd name="T8" fmla="*/ 336 w 426"/>
                <a:gd name="T9" fmla="*/ 316 h 342"/>
                <a:gd name="T10" fmla="*/ 358 w 426"/>
                <a:gd name="T11" fmla="*/ 320 h 342"/>
                <a:gd name="T12" fmla="*/ 370 w 426"/>
                <a:gd name="T13" fmla="*/ 318 h 342"/>
                <a:gd name="T14" fmla="*/ 388 w 426"/>
                <a:gd name="T15" fmla="*/ 312 h 342"/>
                <a:gd name="T16" fmla="*/ 398 w 426"/>
                <a:gd name="T17" fmla="*/ 305 h 342"/>
                <a:gd name="T18" fmla="*/ 410 w 426"/>
                <a:gd name="T19" fmla="*/ 275 h 342"/>
                <a:gd name="T20" fmla="*/ 426 w 426"/>
                <a:gd name="T21" fmla="*/ 249 h 342"/>
                <a:gd name="T22" fmla="*/ 388 w 426"/>
                <a:gd name="T23" fmla="*/ 233 h 342"/>
                <a:gd name="T24" fmla="*/ 388 w 426"/>
                <a:gd name="T25" fmla="*/ 211 h 342"/>
                <a:gd name="T26" fmla="*/ 392 w 426"/>
                <a:gd name="T27" fmla="*/ 205 h 342"/>
                <a:gd name="T28" fmla="*/ 418 w 426"/>
                <a:gd name="T29" fmla="*/ 169 h 342"/>
                <a:gd name="T30" fmla="*/ 382 w 426"/>
                <a:gd name="T31" fmla="*/ 137 h 342"/>
                <a:gd name="T32" fmla="*/ 360 w 426"/>
                <a:gd name="T33" fmla="*/ 123 h 342"/>
                <a:gd name="T34" fmla="*/ 334 w 426"/>
                <a:gd name="T35" fmla="*/ 117 h 342"/>
                <a:gd name="T36" fmla="*/ 306 w 426"/>
                <a:gd name="T37" fmla="*/ 113 h 342"/>
                <a:gd name="T38" fmla="*/ 306 w 426"/>
                <a:gd name="T39" fmla="*/ 56 h 342"/>
                <a:gd name="T40" fmla="*/ 294 w 426"/>
                <a:gd name="T41" fmla="*/ 46 h 342"/>
                <a:gd name="T42" fmla="*/ 286 w 426"/>
                <a:gd name="T43" fmla="*/ 40 h 342"/>
                <a:gd name="T44" fmla="*/ 260 w 426"/>
                <a:gd name="T45" fmla="*/ 50 h 342"/>
                <a:gd name="T46" fmla="*/ 248 w 426"/>
                <a:gd name="T47" fmla="*/ 58 h 342"/>
                <a:gd name="T48" fmla="*/ 242 w 426"/>
                <a:gd name="T49" fmla="*/ 58 h 342"/>
                <a:gd name="T50" fmla="*/ 228 w 426"/>
                <a:gd name="T51" fmla="*/ 48 h 342"/>
                <a:gd name="T52" fmla="*/ 219 w 426"/>
                <a:gd name="T53" fmla="*/ 42 h 342"/>
                <a:gd name="T54" fmla="*/ 217 w 426"/>
                <a:gd name="T55" fmla="*/ 38 h 342"/>
                <a:gd name="T56" fmla="*/ 213 w 426"/>
                <a:gd name="T57" fmla="*/ 36 h 342"/>
                <a:gd name="T58" fmla="*/ 183 w 426"/>
                <a:gd name="T59" fmla="*/ 34 h 342"/>
                <a:gd name="T60" fmla="*/ 171 w 426"/>
                <a:gd name="T61" fmla="*/ 24 h 342"/>
                <a:gd name="T62" fmla="*/ 169 w 426"/>
                <a:gd name="T63" fmla="*/ 20 h 342"/>
                <a:gd name="T64" fmla="*/ 141 w 426"/>
                <a:gd name="T65" fmla="*/ 12 h 342"/>
                <a:gd name="T66" fmla="*/ 127 w 426"/>
                <a:gd name="T67" fmla="*/ 8 h 342"/>
                <a:gd name="T68" fmla="*/ 117 w 426"/>
                <a:gd name="T69" fmla="*/ 0 h 342"/>
                <a:gd name="T70" fmla="*/ 111 w 426"/>
                <a:gd name="T71" fmla="*/ 4 h 342"/>
                <a:gd name="T72" fmla="*/ 107 w 426"/>
                <a:gd name="T73" fmla="*/ 14 h 342"/>
                <a:gd name="T74" fmla="*/ 87 w 426"/>
                <a:gd name="T75" fmla="*/ 38 h 342"/>
                <a:gd name="T76" fmla="*/ 77 w 426"/>
                <a:gd name="T77" fmla="*/ 60 h 342"/>
                <a:gd name="T78" fmla="*/ 59 w 426"/>
                <a:gd name="T79" fmla="*/ 64 h 342"/>
                <a:gd name="T80" fmla="*/ 49 w 426"/>
                <a:gd name="T81" fmla="*/ 70 h 342"/>
                <a:gd name="T82" fmla="*/ 35 w 426"/>
                <a:gd name="T83" fmla="*/ 83 h 342"/>
                <a:gd name="T84" fmla="*/ 23 w 426"/>
                <a:gd name="T85" fmla="*/ 91 h 342"/>
                <a:gd name="T86" fmla="*/ 13 w 426"/>
                <a:gd name="T87" fmla="*/ 113 h 342"/>
                <a:gd name="T88" fmla="*/ 0 w 426"/>
                <a:gd name="T89" fmla="*/ 127 h 342"/>
                <a:gd name="T90" fmla="*/ 9 w 426"/>
                <a:gd name="T91" fmla="*/ 169 h 342"/>
                <a:gd name="T92" fmla="*/ 79 w 426"/>
                <a:gd name="T93" fmla="*/ 215 h 342"/>
                <a:gd name="T94" fmla="*/ 101 w 426"/>
                <a:gd name="T95" fmla="*/ 231 h 342"/>
                <a:gd name="T96" fmla="*/ 117 w 426"/>
                <a:gd name="T97" fmla="*/ 257 h 342"/>
                <a:gd name="T98" fmla="*/ 159 w 426"/>
                <a:gd name="T99" fmla="*/ 295 h 342"/>
                <a:gd name="T100" fmla="*/ 203 w 426"/>
                <a:gd name="T101" fmla="*/ 295 h 342"/>
                <a:gd name="T102" fmla="*/ 209 w 426"/>
                <a:gd name="T103" fmla="*/ 293 h 342"/>
                <a:gd name="T104" fmla="*/ 217 w 426"/>
                <a:gd name="T105" fmla="*/ 301 h 342"/>
                <a:gd name="T106" fmla="*/ 217 w 426"/>
                <a:gd name="T107" fmla="*/ 342 h 342"/>
                <a:gd name="T108" fmla="*/ 246 w 426"/>
                <a:gd name="T109" fmla="*/ 334 h 342"/>
                <a:gd name="T110" fmla="*/ 278 w 426"/>
                <a:gd name="T111" fmla="*/ 328 h 342"/>
                <a:gd name="T112" fmla="*/ 278 w 426"/>
                <a:gd name="T113" fmla="*/ 32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6" h="342">
                  <a:moveTo>
                    <a:pt x="278" y="328"/>
                  </a:moveTo>
                  <a:lnTo>
                    <a:pt x="278" y="328"/>
                  </a:lnTo>
                  <a:lnTo>
                    <a:pt x="282" y="328"/>
                  </a:lnTo>
                  <a:lnTo>
                    <a:pt x="286" y="328"/>
                  </a:lnTo>
                  <a:lnTo>
                    <a:pt x="288" y="328"/>
                  </a:lnTo>
                  <a:lnTo>
                    <a:pt x="288" y="328"/>
                  </a:lnTo>
                  <a:lnTo>
                    <a:pt x="300" y="318"/>
                  </a:lnTo>
                  <a:lnTo>
                    <a:pt x="310" y="314"/>
                  </a:lnTo>
                  <a:lnTo>
                    <a:pt x="314" y="312"/>
                  </a:lnTo>
                  <a:lnTo>
                    <a:pt x="316" y="312"/>
                  </a:lnTo>
                  <a:lnTo>
                    <a:pt x="316" y="312"/>
                  </a:lnTo>
                  <a:lnTo>
                    <a:pt x="326" y="316"/>
                  </a:lnTo>
                  <a:lnTo>
                    <a:pt x="330" y="316"/>
                  </a:lnTo>
                  <a:lnTo>
                    <a:pt x="336" y="316"/>
                  </a:lnTo>
                  <a:lnTo>
                    <a:pt x="336" y="316"/>
                  </a:lnTo>
                  <a:lnTo>
                    <a:pt x="342" y="316"/>
                  </a:lnTo>
                  <a:lnTo>
                    <a:pt x="348" y="318"/>
                  </a:lnTo>
                  <a:lnTo>
                    <a:pt x="358" y="320"/>
                  </a:lnTo>
                  <a:lnTo>
                    <a:pt x="358" y="320"/>
                  </a:lnTo>
                  <a:lnTo>
                    <a:pt x="362" y="320"/>
                  </a:lnTo>
                  <a:lnTo>
                    <a:pt x="370" y="318"/>
                  </a:lnTo>
                  <a:lnTo>
                    <a:pt x="382" y="314"/>
                  </a:lnTo>
                  <a:lnTo>
                    <a:pt x="382" y="314"/>
                  </a:lnTo>
                  <a:lnTo>
                    <a:pt x="388" y="312"/>
                  </a:lnTo>
                  <a:lnTo>
                    <a:pt x="394" y="312"/>
                  </a:lnTo>
                  <a:lnTo>
                    <a:pt x="394" y="310"/>
                  </a:lnTo>
                  <a:lnTo>
                    <a:pt x="398" y="305"/>
                  </a:lnTo>
                  <a:lnTo>
                    <a:pt x="396" y="295"/>
                  </a:lnTo>
                  <a:lnTo>
                    <a:pt x="404" y="283"/>
                  </a:lnTo>
                  <a:lnTo>
                    <a:pt x="410" y="275"/>
                  </a:lnTo>
                  <a:lnTo>
                    <a:pt x="418" y="271"/>
                  </a:lnTo>
                  <a:lnTo>
                    <a:pt x="424" y="271"/>
                  </a:lnTo>
                  <a:lnTo>
                    <a:pt x="426" y="249"/>
                  </a:lnTo>
                  <a:lnTo>
                    <a:pt x="410" y="245"/>
                  </a:lnTo>
                  <a:lnTo>
                    <a:pt x="388" y="233"/>
                  </a:lnTo>
                  <a:lnTo>
                    <a:pt x="388" y="233"/>
                  </a:lnTo>
                  <a:lnTo>
                    <a:pt x="392" y="225"/>
                  </a:lnTo>
                  <a:lnTo>
                    <a:pt x="392" y="219"/>
                  </a:lnTo>
                  <a:lnTo>
                    <a:pt x="388" y="211"/>
                  </a:lnTo>
                  <a:lnTo>
                    <a:pt x="388" y="211"/>
                  </a:lnTo>
                  <a:lnTo>
                    <a:pt x="388" y="209"/>
                  </a:lnTo>
                  <a:lnTo>
                    <a:pt x="392" y="205"/>
                  </a:lnTo>
                  <a:lnTo>
                    <a:pt x="402" y="195"/>
                  </a:lnTo>
                  <a:lnTo>
                    <a:pt x="420" y="183"/>
                  </a:lnTo>
                  <a:lnTo>
                    <a:pt x="418" y="169"/>
                  </a:lnTo>
                  <a:lnTo>
                    <a:pt x="394" y="165"/>
                  </a:lnTo>
                  <a:lnTo>
                    <a:pt x="392" y="147"/>
                  </a:lnTo>
                  <a:lnTo>
                    <a:pt x="382" y="137"/>
                  </a:lnTo>
                  <a:lnTo>
                    <a:pt x="378" y="127"/>
                  </a:lnTo>
                  <a:lnTo>
                    <a:pt x="378" y="127"/>
                  </a:lnTo>
                  <a:lnTo>
                    <a:pt x="360" y="123"/>
                  </a:lnTo>
                  <a:lnTo>
                    <a:pt x="346" y="117"/>
                  </a:lnTo>
                  <a:lnTo>
                    <a:pt x="334" y="117"/>
                  </a:lnTo>
                  <a:lnTo>
                    <a:pt x="334" y="117"/>
                  </a:lnTo>
                  <a:lnTo>
                    <a:pt x="326" y="117"/>
                  </a:lnTo>
                  <a:lnTo>
                    <a:pt x="316" y="113"/>
                  </a:lnTo>
                  <a:lnTo>
                    <a:pt x="306" y="113"/>
                  </a:lnTo>
                  <a:lnTo>
                    <a:pt x="318" y="91"/>
                  </a:lnTo>
                  <a:lnTo>
                    <a:pt x="314" y="56"/>
                  </a:lnTo>
                  <a:lnTo>
                    <a:pt x="306" y="56"/>
                  </a:lnTo>
                  <a:lnTo>
                    <a:pt x="306" y="56"/>
                  </a:lnTo>
                  <a:lnTo>
                    <a:pt x="300" y="50"/>
                  </a:lnTo>
                  <a:lnTo>
                    <a:pt x="294" y="46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0"/>
                  </a:lnTo>
                  <a:lnTo>
                    <a:pt x="280" y="40"/>
                  </a:lnTo>
                  <a:lnTo>
                    <a:pt x="268" y="44"/>
                  </a:lnTo>
                  <a:lnTo>
                    <a:pt x="260" y="50"/>
                  </a:lnTo>
                  <a:lnTo>
                    <a:pt x="254" y="54"/>
                  </a:lnTo>
                  <a:lnTo>
                    <a:pt x="254" y="54"/>
                  </a:lnTo>
                  <a:lnTo>
                    <a:pt x="248" y="58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2" y="58"/>
                  </a:lnTo>
                  <a:lnTo>
                    <a:pt x="238" y="54"/>
                  </a:lnTo>
                  <a:lnTo>
                    <a:pt x="234" y="50"/>
                  </a:lnTo>
                  <a:lnTo>
                    <a:pt x="228" y="48"/>
                  </a:lnTo>
                  <a:lnTo>
                    <a:pt x="228" y="48"/>
                  </a:lnTo>
                  <a:lnTo>
                    <a:pt x="220" y="44"/>
                  </a:lnTo>
                  <a:lnTo>
                    <a:pt x="219" y="42"/>
                  </a:lnTo>
                  <a:lnTo>
                    <a:pt x="217" y="42"/>
                  </a:lnTo>
                  <a:lnTo>
                    <a:pt x="217" y="42"/>
                  </a:lnTo>
                  <a:lnTo>
                    <a:pt x="217" y="38"/>
                  </a:lnTo>
                  <a:lnTo>
                    <a:pt x="217" y="36"/>
                  </a:lnTo>
                  <a:lnTo>
                    <a:pt x="213" y="36"/>
                  </a:lnTo>
                  <a:lnTo>
                    <a:pt x="213" y="36"/>
                  </a:lnTo>
                  <a:lnTo>
                    <a:pt x="199" y="34"/>
                  </a:lnTo>
                  <a:lnTo>
                    <a:pt x="183" y="34"/>
                  </a:lnTo>
                  <a:lnTo>
                    <a:pt x="183" y="34"/>
                  </a:lnTo>
                  <a:lnTo>
                    <a:pt x="177" y="32"/>
                  </a:lnTo>
                  <a:lnTo>
                    <a:pt x="173" y="28"/>
                  </a:lnTo>
                  <a:lnTo>
                    <a:pt x="171" y="24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69" y="20"/>
                  </a:lnTo>
                  <a:lnTo>
                    <a:pt x="167" y="18"/>
                  </a:lnTo>
                  <a:lnTo>
                    <a:pt x="159" y="16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35" y="10"/>
                  </a:lnTo>
                  <a:lnTo>
                    <a:pt x="127" y="8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1" y="2"/>
                  </a:lnTo>
                  <a:lnTo>
                    <a:pt x="111" y="4"/>
                  </a:lnTo>
                  <a:lnTo>
                    <a:pt x="109" y="10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97" y="2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3" y="48"/>
                  </a:lnTo>
                  <a:lnTo>
                    <a:pt x="79" y="58"/>
                  </a:lnTo>
                  <a:lnTo>
                    <a:pt x="77" y="60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59" y="64"/>
                  </a:lnTo>
                  <a:lnTo>
                    <a:pt x="53" y="68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39" y="74"/>
                  </a:lnTo>
                  <a:lnTo>
                    <a:pt x="37" y="79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3" y="87"/>
                  </a:lnTo>
                  <a:lnTo>
                    <a:pt x="23" y="91"/>
                  </a:lnTo>
                  <a:lnTo>
                    <a:pt x="13" y="103"/>
                  </a:lnTo>
                  <a:lnTo>
                    <a:pt x="11" y="103"/>
                  </a:lnTo>
                  <a:lnTo>
                    <a:pt x="13" y="113"/>
                  </a:lnTo>
                  <a:lnTo>
                    <a:pt x="5" y="113"/>
                  </a:lnTo>
                  <a:lnTo>
                    <a:pt x="7" y="123"/>
                  </a:lnTo>
                  <a:lnTo>
                    <a:pt x="0" y="127"/>
                  </a:lnTo>
                  <a:lnTo>
                    <a:pt x="9" y="139"/>
                  </a:lnTo>
                  <a:lnTo>
                    <a:pt x="5" y="157"/>
                  </a:lnTo>
                  <a:lnTo>
                    <a:pt x="9" y="169"/>
                  </a:lnTo>
                  <a:lnTo>
                    <a:pt x="13" y="185"/>
                  </a:lnTo>
                  <a:lnTo>
                    <a:pt x="45" y="203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91" y="225"/>
                  </a:lnTo>
                  <a:lnTo>
                    <a:pt x="101" y="231"/>
                  </a:lnTo>
                  <a:lnTo>
                    <a:pt x="109" y="239"/>
                  </a:lnTo>
                  <a:lnTo>
                    <a:pt x="109" y="239"/>
                  </a:lnTo>
                  <a:lnTo>
                    <a:pt x="117" y="257"/>
                  </a:lnTo>
                  <a:lnTo>
                    <a:pt x="121" y="273"/>
                  </a:lnTo>
                  <a:lnTo>
                    <a:pt x="153" y="275"/>
                  </a:lnTo>
                  <a:lnTo>
                    <a:pt x="15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203" y="295"/>
                  </a:lnTo>
                  <a:lnTo>
                    <a:pt x="205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13" y="295"/>
                  </a:lnTo>
                  <a:lnTo>
                    <a:pt x="213" y="297"/>
                  </a:lnTo>
                  <a:lnTo>
                    <a:pt x="217" y="301"/>
                  </a:lnTo>
                  <a:lnTo>
                    <a:pt x="209" y="309"/>
                  </a:lnTo>
                  <a:lnTo>
                    <a:pt x="209" y="338"/>
                  </a:lnTo>
                  <a:lnTo>
                    <a:pt x="217" y="342"/>
                  </a:lnTo>
                  <a:lnTo>
                    <a:pt x="224" y="332"/>
                  </a:lnTo>
                  <a:lnTo>
                    <a:pt x="238" y="328"/>
                  </a:lnTo>
                  <a:lnTo>
                    <a:pt x="246" y="334"/>
                  </a:lnTo>
                  <a:lnTo>
                    <a:pt x="248" y="334"/>
                  </a:lnTo>
                  <a:lnTo>
                    <a:pt x="248" y="330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8" y="32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2317" y="2888"/>
              <a:ext cx="308" cy="241"/>
            </a:xfrm>
            <a:custGeom>
              <a:avLst/>
              <a:gdLst>
                <a:gd name="T0" fmla="*/ 175 w 308"/>
                <a:gd name="T1" fmla="*/ 213 h 241"/>
                <a:gd name="T2" fmla="*/ 195 w 308"/>
                <a:gd name="T3" fmla="*/ 201 h 241"/>
                <a:gd name="T4" fmla="*/ 227 w 308"/>
                <a:gd name="T5" fmla="*/ 195 h 241"/>
                <a:gd name="T6" fmla="*/ 246 w 308"/>
                <a:gd name="T7" fmla="*/ 187 h 241"/>
                <a:gd name="T8" fmla="*/ 254 w 308"/>
                <a:gd name="T9" fmla="*/ 173 h 241"/>
                <a:gd name="T10" fmla="*/ 270 w 308"/>
                <a:gd name="T11" fmla="*/ 175 h 241"/>
                <a:gd name="T12" fmla="*/ 280 w 308"/>
                <a:gd name="T13" fmla="*/ 173 h 241"/>
                <a:gd name="T14" fmla="*/ 282 w 308"/>
                <a:gd name="T15" fmla="*/ 169 h 241"/>
                <a:gd name="T16" fmla="*/ 280 w 308"/>
                <a:gd name="T17" fmla="*/ 153 h 241"/>
                <a:gd name="T18" fmla="*/ 292 w 308"/>
                <a:gd name="T19" fmla="*/ 149 h 241"/>
                <a:gd name="T20" fmla="*/ 304 w 308"/>
                <a:gd name="T21" fmla="*/ 146 h 241"/>
                <a:gd name="T22" fmla="*/ 306 w 308"/>
                <a:gd name="T23" fmla="*/ 126 h 241"/>
                <a:gd name="T24" fmla="*/ 308 w 308"/>
                <a:gd name="T25" fmla="*/ 100 h 241"/>
                <a:gd name="T26" fmla="*/ 278 w 308"/>
                <a:gd name="T27" fmla="*/ 56 h 241"/>
                <a:gd name="T28" fmla="*/ 258 w 308"/>
                <a:gd name="T29" fmla="*/ 32 h 241"/>
                <a:gd name="T30" fmla="*/ 236 w 308"/>
                <a:gd name="T31" fmla="*/ 40 h 241"/>
                <a:gd name="T32" fmla="*/ 199 w 308"/>
                <a:gd name="T33" fmla="*/ 46 h 241"/>
                <a:gd name="T34" fmla="*/ 165 w 308"/>
                <a:gd name="T35" fmla="*/ 56 h 241"/>
                <a:gd name="T36" fmla="*/ 139 w 308"/>
                <a:gd name="T37" fmla="*/ 34 h 241"/>
                <a:gd name="T38" fmla="*/ 93 w 308"/>
                <a:gd name="T39" fmla="*/ 10 h 241"/>
                <a:gd name="T40" fmla="*/ 45 w 308"/>
                <a:gd name="T41" fmla="*/ 18 h 241"/>
                <a:gd name="T42" fmla="*/ 4 w 308"/>
                <a:gd name="T43" fmla="*/ 20 h 241"/>
                <a:gd name="T44" fmla="*/ 2 w 308"/>
                <a:gd name="T45" fmla="*/ 32 h 241"/>
                <a:gd name="T46" fmla="*/ 12 w 308"/>
                <a:gd name="T47" fmla="*/ 80 h 241"/>
                <a:gd name="T48" fmla="*/ 23 w 308"/>
                <a:gd name="T49" fmla="*/ 165 h 241"/>
                <a:gd name="T50" fmla="*/ 39 w 308"/>
                <a:gd name="T51" fmla="*/ 187 h 241"/>
                <a:gd name="T52" fmla="*/ 45 w 308"/>
                <a:gd name="T53" fmla="*/ 185 h 241"/>
                <a:gd name="T54" fmla="*/ 47 w 308"/>
                <a:gd name="T55" fmla="*/ 179 h 241"/>
                <a:gd name="T56" fmla="*/ 51 w 308"/>
                <a:gd name="T57" fmla="*/ 173 h 241"/>
                <a:gd name="T58" fmla="*/ 57 w 308"/>
                <a:gd name="T59" fmla="*/ 169 h 241"/>
                <a:gd name="T60" fmla="*/ 63 w 308"/>
                <a:gd name="T61" fmla="*/ 169 h 241"/>
                <a:gd name="T62" fmla="*/ 71 w 308"/>
                <a:gd name="T63" fmla="*/ 179 h 241"/>
                <a:gd name="T64" fmla="*/ 69 w 308"/>
                <a:gd name="T65" fmla="*/ 187 h 241"/>
                <a:gd name="T66" fmla="*/ 67 w 308"/>
                <a:gd name="T67" fmla="*/ 191 h 241"/>
                <a:gd name="T68" fmla="*/ 73 w 308"/>
                <a:gd name="T69" fmla="*/ 193 h 241"/>
                <a:gd name="T70" fmla="*/ 77 w 308"/>
                <a:gd name="T71" fmla="*/ 195 h 241"/>
                <a:gd name="T72" fmla="*/ 81 w 308"/>
                <a:gd name="T73" fmla="*/ 211 h 241"/>
                <a:gd name="T74" fmla="*/ 89 w 308"/>
                <a:gd name="T75" fmla="*/ 211 h 241"/>
                <a:gd name="T76" fmla="*/ 95 w 308"/>
                <a:gd name="T77" fmla="*/ 211 h 241"/>
                <a:gd name="T78" fmla="*/ 109 w 308"/>
                <a:gd name="T79" fmla="*/ 215 h 241"/>
                <a:gd name="T80" fmla="*/ 115 w 308"/>
                <a:gd name="T81" fmla="*/ 219 h 241"/>
                <a:gd name="T82" fmla="*/ 123 w 308"/>
                <a:gd name="T83" fmla="*/ 215 h 241"/>
                <a:gd name="T84" fmla="*/ 129 w 308"/>
                <a:gd name="T85" fmla="*/ 213 h 241"/>
                <a:gd name="T86" fmla="*/ 139 w 308"/>
                <a:gd name="T87" fmla="*/ 215 h 241"/>
                <a:gd name="T88" fmla="*/ 147 w 308"/>
                <a:gd name="T89" fmla="*/ 213 h 241"/>
                <a:gd name="T90" fmla="*/ 161 w 308"/>
                <a:gd name="T91" fmla="*/ 221 h 241"/>
                <a:gd name="T92" fmla="*/ 165 w 308"/>
                <a:gd name="T93" fmla="*/ 229 h 241"/>
                <a:gd name="T94" fmla="*/ 183 w 308"/>
                <a:gd name="T95" fmla="*/ 241 h 241"/>
                <a:gd name="T96" fmla="*/ 189 w 308"/>
                <a:gd name="T97" fmla="*/ 233 h 241"/>
                <a:gd name="T98" fmla="*/ 189 w 308"/>
                <a:gd name="T99" fmla="*/ 2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" h="241">
                  <a:moveTo>
                    <a:pt x="189" y="231"/>
                  </a:moveTo>
                  <a:lnTo>
                    <a:pt x="189" y="231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85" y="207"/>
                  </a:lnTo>
                  <a:lnTo>
                    <a:pt x="195" y="201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27" y="195"/>
                  </a:lnTo>
                  <a:lnTo>
                    <a:pt x="236" y="191"/>
                  </a:lnTo>
                  <a:lnTo>
                    <a:pt x="240" y="189"/>
                  </a:lnTo>
                  <a:lnTo>
                    <a:pt x="246" y="187"/>
                  </a:lnTo>
                  <a:lnTo>
                    <a:pt x="246" y="187"/>
                  </a:lnTo>
                  <a:lnTo>
                    <a:pt x="250" y="177"/>
                  </a:lnTo>
                  <a:lnTo>
                    <a:pt x="254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70" y="175"/>
                  </a:lnTo>
                  <a:lnTo>
                    <a:pt x="276" y="175"/>
                  </a:lnTo>
                  <a:lnTo>
                    <a:pt x="278" y="175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2" y="169"/>
                  </a:lnTo>
                  <a:lnTo>
                    <a:pt x="280" y="161"/>
                  </a:lnTo>
                  <a:lnTo>
                    <a:pt x="280" y="155"/>
                  </a:lnTo>
                  <a:lnTo>
                    <a:pt x="280" y="153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92" y="149"/>
                  </a:lnTo>
                  <a:lnTo>
                    <a:pt x="300" y="147"/>
                  </a:lnTo>
                  <a:lnTo>
                    <a:pt x="300" y="147"/>
                  </a:lnTo>
                  <a:lnTo>
                    <a:pt x="304" y="146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94" y="112"/>
                  </a:lnTo>
                  <a:lnTo>
                    <a:pt x="304" y="108"/>
                  </a:lnTo>
                  <a:lnTo>
                    <a:pt x="308" y="100"/>
                  </a:lnTo>
                  <a:lnTo>
                    <a:pt x="296" y="96"/>
                  </a:lnTo>
                  <a:lnTo>
                    <a:pt x="286" y="64"/>
                  </a:lnTo>
                  <a:lnTo>
                    <a:pt x="278" y="56"/>
                  </a:lnTo>
                  <a:lnTo>
                    <a:pt x="272" y="50"/>
                  </a:lnTo>
                  <a:lnTo>
                    <a:pt x="266" y="48"/>
                  </a:lnTo>
                  <a:lnTo>
                    <a:pt x="258" y="32"/>
                  </a:lnTo>
                  <a:lnTo>
                    <a:pt x="256" y="32"/>
                  </a:lnTo>
                  <a:lnTo>
                    <a:pt x="236" y="38"/>
                  </a:lnTo>
                  <a:lnTo>
                    <a:pt x="236" y="40"/>
                  </a:lnTo>
                  <a:lnTo>
                    <a:pt x="225" y="40"/>
                  </a:lnTo>
                  <a:lnTo>
                    <a:pt x="203" y="40"/>
                  </a:lnTo>
                  <a:lnTo>
                    <a:pt x="199" y="46"/>
                  </a:lnTo>
                  <a:lnTo>
                    <a:pt x="191" y="38"/>
                  </a:lnTo>
                  <a:lnTo>
                    <a:pt x="179" y="40"/>
                  </a:lnTo>
                  <a:lnTo>
                    <a:pt x="165" y="56"/>
                  </a:lnTo>
                  <a:lnTo>
                    <a:pt x="155" y="62"/>
                  </a:lnTo>
                  <a:lnTo>
                    <a:pt x="139" y="46"/>
                  </a:lnTo>
                  <a:lnTo>
                    <a:pt x="139" y="34"/>
                  </a:lnTo>
                  <a:lnTo>
                    <a:pt x="123" y="14"/>
                  </a:lnTo>
                  <a:lnTo>
                    <a:pt x="117" y="0"/>
                  </a:lnTo>
                  <a:lnTo>
                    <a:pt x="93" y="10"/>
                  </a:lnTo>
                  <a:lnTo>
                    <a:pt x="89" y="8"/>
                  </a:lnTo>
                  <a:lnTo>
                    <a:pt x="73" y="14"/>
                  </a:lnTo>
                  <a:lnTo>
                    <a:pt x="45" y="18"/>
                  </a:lnTo>
                  <a:lnTo>
                    <a:pt x="19" y="20"/>
                  </a:lnTo>
                  <a:lnTo>
                    <a:pt x="15" y="14"/>
                  </a:lnTo>
                  <a:lnTo>
                    <a:pt x="4" y="2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6" y="50"/>
                  </a:lnTo>
                  <a:lnTo>
                    <a:pt x="12" y="8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23" y="165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39" y="187"/>
                  </a:lnTo>
                  <a:lnTo>
                    <a:pt x="39" y="187"/>
                  </a:lnTo>
                  <a:lnTo>
                    <a:pt x="41" y="187"/>
                  </a:lnTo>
                  <a:lnTo>
                    <a:pt x="45" y="185"/>
                  </a:lnTo>
                  <a:lnTo>
                    <a:pt x="47" y="183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9" y="175"/>
                  </a:lnTo>
                  <a:lnTo>
                    <a:pt x="51" y="173"/>
                  </a:lnTo>
                  <a:lnTo>
                    <a:pt x="51" y="173"/>
                  </a:lnTo>
                  <a:lnTo>
                    <a:pt x="51" y="173"/>
                  </a:lnTo>
                  <a:lnTo>
                    <a:pt x="53" y="171"/>
                  </a:lnTo>
                  <a:lnTo>
                    <a:pt x="57" y="169"/>
                  </a:lnTo>
                  <a:lnTo>
                    <a:pt x="61" y="169"/>
                  </a:lnTo>
                  <a:lnTo>
                    <a:pt x="63" y="169"/>
                  </a:lnTo>
                  <a:lnTo>
                    <a:pt x="63" y="169"/>
                  </a:lnTo>
                  <a:lnTo>
                    <a:pt x="69" y="175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1" y="179"/>
                  </a:lnTo>
                  <a:lnTo>
                    <a:pt x="71" y="185"/>
                  </a:lnTo>
                  <a:lnTo>
                    <a:pt x="69" y="187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9" y="193"/>
                  </a:lnTo>
                  <a:lnTo>
                    <a:pt x="73" y="193"/>
                  </a:lnTo>
                  <a:lnTo>
                    <a:pt x="75" y="193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79" y="207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9" y="211"/>
                  </a:lnTo>
                  <a:lnTo>
                    <a:pt x="93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101" y="215"/>
                  </a:lnTo>
                  <a:lnTo>
                    <a:pt x="109" y="215"/>
                  </a:lnTo>
                  <a:lnTo>
                    <a:pt x="109" y="215"/>
                  </a:lnTo>
                  <a:lnTo>
                    <a:pt x="111" y="217"/>
                  </a:lnTo>
                  <a:lnTo>
                    <a:pt x="113" y="219"/>
                  </a:lnTo>
                  <a:lnTo>
                    <a:pt x="115" y="219"/>
                  </a:lnTo>
                  <a:lnTo>
                    <a:pt x="117" y="219"/>
                  </a:lnTo>
                  <a:lnTo>
                    <a:pt x="117" y="219"/>
                  </a:lnTo>
                  <a:lnTo>
                    <a:pt x="123" y="215"/>
                  </a:lnTo>
                  <a:lnTo>
                    <a:pt x="125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5" y="215"/>
                  </a:lnTo>
                  <a:lnTo>
                    <a:pt x="137" y="215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45" y="213"/>
                  </a:lnTo>
                  <a:lnTo>
                    <a:pt x="147" y="213"/>
                  </a:lnTo>
                  <a:lnTo>
                    <a:pt x="153" y="215"/>
                  </a:lnTo>
                  <a:lnTo>
                    <a:pt x="153" y="215"/>
                  </a:lnTo>
                  <a:lnTo>
                    <a:pt x="161" y="221"/>
                  </a:lnTo>
                  <a:lnTo>
                    <a:pt x="165" y="223"/>
                  </a:lnTo>
                  <a:lnTo>
                    <a:pt x="165" y="229"/>
                  </a:lnTo>
                  <a:lnTo>
                    <a:pt x="165" y="229"/>
                  </a:lnTo>
                  <a:lnTo>
                    <a:pt x="169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7" y="237"/>
                  </a:lnTo>
                  <a:lnTo>
                    <a:pt x="189" y="233"/>
                  </a:lnTo>
                  <a:lnTo>
                    <a:pt x="189" y="233"/>
                  </a:lnTo>
                  <a:lnTo>
                    <a:pt x="189" y="231"/>
                  </a:lnTo>
                  <a:lnTo>
                    <a:pt x="189" y="231"/>
                  </a:lnTo>
                  <a:lnTo>
                    <a:pt x="189" y="231"/>
                  </a:lnTo>
                  <a:lnTo>
                    <a:pt x="189" y="231"/>
                  </a:lnTo>
                  <a:lnTo>
                    <a:pt x="189" y="23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1022" y="1922"/>
              <a:ext cx="132" cy="134"/>
            </a:xfrm>
            <a:custGeom>
              <a:avLst/>
              <a:gdLst>
                <a:gd name="T0" fmla="*/ 56 w 132"/>
                <a:gd name="T1" fmla="*/ 134 h 134"/>
                <a:gd name="T2" fmla="*/ 62 w 132"/>
                <a:gd name="T3" fmla="*/ 130 h 134"/>
                <a:gd name="T4" fmla="*/ 66 w 132"/>
                <a:gd name="T5" fmla="*/ 134 h 134"/>
                <a:gd name="T6" fmla="*/ 74 w 132"/>
                <a:gd name="T7" fmla="*/ 130 h 134"/>
                <a:gd name="T8" fmla="*/ 82 w 132"/>
                <a:gd name="T9" fmla="*/ 126 h 134"/>
                <a:gd name="T10" fmla="*/ 94 w 132"/>
                <a:gd name="T11" fmla="*/ 122 h 134"/>
                <a:gd name="T12" fmla="*/ 94 w 132"/>
                <a:gd name="T13" fmla="*/ 112 h 134"/>
                <a:gd name="T14" fmla="*/ 100 w 132"/>
                <a:gd name="T15" fmla="*/ 110 h 134"/>
                <a:gd name="T16" fmla="*/ 114 w 132"/>
                <a:gd name="T17" fmla="*/ 116 h 134"/>
                <a:gd name="T18" fmla="*/ 116 w 132"/>
                <a:gd name="T19" fmla="*/ 112 h 134"/>
                <a:gd name="T20" fmla="*/ 118 w 132"/>
                <a:gd name="T21" fmla="*/ 108 h 134"/>
                <a:gd name="T22" fmla="*/ 120 w 132"/>
                <a:gd name="T23" fmla="*/ 108 h 134"/>
                <a:gd name="T24" fmla="*/ 120 w 132"/>
                <a:gd name="T25" fmla="*/ 96 h 134"/>
                <a:gd name="T26" fmla="*/ 118 w 132"/>
                <a:gd name="T27" fmla="*/ 94 h 134"/>
                <a:gd name="T28" fmla="*/ 118 w 132"/>
                <a:gd name="T29" fmla="*/ 86 h 134"/>
                <a:gd name="T30" fmla="*/ 132 w 132"/>
                <a:gd name="T31" fmla="*/ 72 h 134"/>
                <a:gd name="T32" fmla="*/ 132 w 132"/>
                <a:gd name="T33" fmla="*/ 62 h 134"/>
                <a:gd name="T34" fmla="*/ 128 w 132"/>
                <a:gd name="T35" fmla="*/ 48 h 134"/>
                <a:gd name="T36" fmla="*/ 132 w 132"/>
                <a:gd name="T37" fmla="*/ 44 h 134"/>
                <a:gd name="T38" fmla="*/ 130 w 132"/>
                <a:gd name="T39" fmla="*/ 38 h 134"/>
                <a:gd name="T40" fmla="*/ 126 w 132"/>
                <a:gd name="T41" fmla="*/ 34 h 134"/>
                <a:gd name="T42" fmla="*/ 118 w 132"/>
                <a:gd name="T43" fmla="*/ 34 h 134"/>
                <a:gd name="T44" fmla="*/ 112 w 132"/>
                <a:gd name="T45" fmla="*/ 34 h 134"/>
                <a:gd name="T46" fmla="*/ 104 w 132"/>
                <a:gd name="T47" fmla="*/ 34 h 134"/>
                <a:gd name="T48" fmla="*/ 84 w 132"/>
                <a:gd name="T49" fmla="*/ 34 h 134"/>
                <a:gd name="T50" fmla="*/ 84 w 132"/>
                <a:gd name="T51" fmla="*/ 34 h 134"/>
                <a:gd name="T52" fmla="*/ 70 w 132"/>
                <a:gd name="T53" fmla="*/ 32 h 134"/>
                <a:gd name="T54" fmla="*/ 54 w 132"/>
                <a:gd name="T55" fmla="*/ 22 h 134"/>
                <a:gd name="T56" fmla="*/ 50 w 132"/>
                <a:gd name="T57" fmla="*/ 10 h 134"/>
                <a:gd name="T58" fmla="*/ 50 w 132"/>
                <a:gd name="T59" fmla="*/ 2 h 134"/>
                <a:gd name="T60" fmla="*/ 40 w 132"/>
                <a:gd name="T61" fmla="*/ 2 h 134"/>
                <a:gd name="T62" fmla="*/ 36 w 132"/>
                <a:gd name="T63" fmla="*/ 8 h 134"/>
                <a:gd name="T64" fmla="*/ 28 w 132"/>
                <a:gd name="T65" fmla="*/ 20 h 134"/>
                <a:gd name="T66" fmla="*/ 24 w 132"/>
                <a:gd name="T67" fmla="*/ 22 h 134"/>
                <a:gd name="T68" fmla="*/ 18 w 132"/>
                <a:gd name="T69" fmla="*/ 26 h 134"/>
                <a:gd name="T70" fmla="*/ 8 w 132"/>
                <a:gd name="T71" fmla="*/ 34 h 134"/>
                <a:gd name="T72" fmla="*/ 2 w 132"/>
                <a:gd name="T73" fmla="*/ 46 h 134"/>
                <a:gd name="T74" fmla="*/ 4 w 132"/>
                <a:gd name="T75" fmla="*/ 60 h 134"/>
                <a:gd name="T76" fmla="*/ 14 w 132"/>
                <a:gd name="T77" fmla="*/ 60 h 134"/>
                <a:gd name="T78" fmla="*/ 22 w 132"/>
                <a:gd name="T79" fmla="*/ 58 h 134"/>
                <a:gd name="T80" fmla="*/ 24 w 132"/>
                <a:gd name="T81" fmla="*/ 68 h 134"/>
                <a:gd name="T82" fmla="*/ 28 w 132"/>
                <a:gd name="T83" fmla="*/ 76 h 134"/>
                <a:gd name="T84" fmla="*/ 38 w 132"/>
                <a:gd name="T85" fmla="*/ 80 h 134"/>
                <a:gd name="T86" fmla="*/ 42 w 132"/>
                <a:gd name="T87" fmla="*/ 82 h 134"/>
                <a:gd name="T88" fmla="*/ 46 w 132"/>
                <a:gd name="T89" fmla="*/ 94 h 134"/>
                <a:gd name="T90" fmla="*/ 50 w 132"/>
                <a:gd name="T91" fmla="*/ 96 h 134"/>
                <a:gd name="T92" fmla="*/ 46 w 132"/>
                <a:gd name="T93" fmla="*/ 108 h 134"/>
                <a:gd name="T94" fmla="*/ 40 w 132"/>
                <a:gd name="T95" fmla="*/ 126 h 134"/>
                <a:gd name="T96" fmla="*/ 44 w 132"/>
                <a:gd name="T97" fmla="*/ 126 h 134"/>
                <a:gd name="T98" fmla="*/ 54 w 132"/>
                <a:gd name="T99" fmla="*/ 132 h 134"/>
                <a:gd name="T100" fmla="*/ 54 w 132"/>
                <a:gd name="T101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" h="134">
                  <a:moveTo>
                    <a:pt x="54" y="132"/>
                  </a:moveTo>
                  <a:lnTo>
                    <a:pt x="54" y="132"/>
                  </a:lnTo>
                  <a:lnTo>
                    <a:pt x="56" y="134"/>
                  </a:lnTo>
                  <a:lnTo>
                    <a:pt x="58" y="134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8" y="130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90" y="126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4" y="114"/>
                  </a:lnTo>
                  <a:lnTo>
                    <a:pt x="94" y="112"/>
                  </a:lnTo>
                  <a:lnTo>
                    <a:pt x="94" y="110"/>
                  </a:lnTo>
                  <a:lnTo>
                    <a:pt x="94" y="110"/>
                  </a:lnTo>
                  <a:lnTo>
                    <a:pt x="100" y="110"/>
                  </a:lnTo>
                  <a:lnTo>
                    <a:pt x="106" y="114"/>
                  </a:lnTo>
                  <a:lnTo>
                    <a:pt x="110" y="114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6" y="112"/>
                  </a:lnTo>
                  <a:lnTo>
                    <a:pt x="118" y="110"/>
                  </a:lnTo>
                  <a:lnTo>
                    <a:pt x="118" y="108"/>
                  </a:lnTo>
                  <a:lnTo>
                    <a:pt x="118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4" y="104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24" y="82"/>
                  </a:lnTo>
                  <a:lnTo>
                    <a:pt x="128" y="78"/>
                  </a:lnTo>
                  <a:lnTo>
                    <a:pt x="132" y="7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2"/>
                  </a:lnTo>
                  <a:lnTo>
                    <a:pt x="128" y="58"/>
                  </a:lnTo>
                  <a:lnTo>
                    <a:pt x="128" y="54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32" y="44"/>
                  </a:lnTo>
                  <a:lnTo>
                    <a:pt x="132" y="40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28" y="36"/>
                  </a:lnTo>
                  <a:lnTo>
                    <a:pt x="126" y="34"/>
                  </a:lnTo>
                  <a:lnTo>
                    <a:pt x="126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0" y="26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6" y="8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2" y="32"/>
                  </a:lnTo>
                  <a:lnTo>
                    <a:pt x="8" y="3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62"/>
                  </a:lnTo>
                  <a:lnTo>
                    <a:pt x="24" y="68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34" y="78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4" y="90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2" y="114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50" y="128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573" y="2804"/>
              <a:ext cx="164" cy="263"/>
            </a:xfrm>
            <a:custGeom>
              <a:avLst/>
              <a:gdLst>
                <a:gd name="T0" fmla="*/ 120 w 164"/>
                <a:gd name="T1" fmla="*/ 228 h 263"/>
                <a:gd name="T2" fmla="*/ 120 w 164"/>
                <a:gd name="T3" fmla="*/ 202 h 263"/>
                <a:gd name="T4" fmla="*/ 138 w 164"/>
                <a:gd name="T5" fmla="*/ 178 h 263"/>
                <a:gd name="T6" fmla="*/ 148 w 164"/>
                <a:gd name="T7" fmla="*/ 146 h 263"/>
                <a:gd name="T8" fmla="*/ 130 w 164"/>
                <a:gd name="T9" fmla="*/ 140 h 263"/>
                <a:gd name="T10" fmla="*/ 118 w 164"/>
                <a:gd name="T11" fmla="*/ 138 h 263"/>
                <a:gd name="T12" fmla="*/ 132 w 164"/>
                <a:gd name="T13" fmla="*/ 118 h 263"/>
                <a:gd name="T14" fmla="*/ 130 w 164"/>
                <a:gd name="T15" fmla="*/ 110 h 263"/>
                <a:gd name="T16" fmla="*/ 130 w 164"/>
                <a:gd name="T17" fmla="*/ 90 h 263"/>
                <a:gd name="T18" fmla="*/ 130 w 164"/>
                <a:gd name="T19" fmla="*/ 88 h 263"/>
                <a:gd name="T20" fmla="*/ 136 w 164"/>
                <a:gd name="T21" fmla="*/ 80 h 263"/>
                <a:gd name="T22" fmla="*/ 138 w 164"/>
                <a:gd name="T23" fmla="*/ 78 h 263"/>
                <a:gd name="T24" fmla="*/ 142 w 164"/>
                <a:gd name="T25" fmla="*/ 74 h 263"/>
                <a:gd name="T26" fmla="*/ 164 w 164"/>
                <a:gd name="T27" fmla="*/ 64 h 263"/>
                <a:gd name="T28" fmla="*/ 160 w 164"/>
                <a:gd name="T29" fmla="*/ 40 h 263"/>
                <a:gd name="T30" fmla="*/ 158 w 164"/>
                <a:gd name="T31" fmla="*/ 38 h 263"/>
                <a:gd name="T32" fmla="*/ 154 w 164"/>
                <a:gd name="T33" fmla="*/ 28 h 263"/>
                <a:gd name="T34" fmla="*/ 152 w 164"/>
                <a:gd name="T35" fmla="*/ 26 h 263"/>
                <a:gd name="T36" fmla="*/ 148 w 164"/>
                <a:gd name="T37" fmla="*/ 18 h 263"/>
                <a:gd name="T38" fmla="*/ 150 w 164"/>
                <a:gd name="T39" fmla="*/ 6 h 263"/>
                <a:gd name="T40" fmla="*/ 150 w 164"/>
                <a:gd name="T41" fmla="*/ 0 h 263"/>
                <a:gd name="T42" fmla="*/ 138 w 164"/>
                <a:gd name="T43" fmla="*/ 2 h 263"/>
                <a:gd name="T44" fmla="*/ 126 w 164"/>
                <a:gd name="T45" fmla="*/ 6 h 263"/>
                <a:gd name="T46" fmla="*/ 114 w 164"/>
                <a:gd name="T47" fmla="*/ 8 h 263"/>
                <a:gd name="T48" fmla="*/ 104 w 164"/>
                <a:gd name="T49" fmla="*/ 6 h 263"/>
                <a:gd name="T50" fmla="*/ 92 w 164"/>
                <a:gd name="T51" fmla="*/ 4 h 263"/>
                <a:gd name="T52" fmla="*/ 86 w 164"/>
                <a:gd name="T53" fmla="*/ 4 h 263"/>
                <a:gd name="T54" fmla="*/ 72 w 164"/>
                <a:gd name="T55" fmla="*/ 0 h 263"/>
                <a:gd name="T56" fmla="*/ 70 w 164"/>
                <a:gd name="T57" fmla="*/ 0 h 263"/>
                <a:gd name="T58" fmla="*/ 56 w 164"/>
                <a:gd name="T59" fmla="*/ 6 h 263"/>
                <a:gd name="T60" fmla="*/ 44 w 164"/>
                <a:gd name="T61" fmla="*/ 16 h 263"/>
                <a:gd name="T62" fmla="*/ 38 w 164"/>
                <a:gd name="T63" fmla="*/ 16 h 263"/>
                <a:gd name="T64" fmla="*/ 4 w 164"/>
                <a:gd name="T65" fmla="*/ 18 h 263"/>
                <a:gd name="T66" fmla="*/ 0 w 164"/>
                <a:gd name="T67" fmla="*/ 32 h 263"/>
                <a:gd name="T68" fmla="*/ 2 w 164"/>
                <a:gd name="T69" fmla="*/ 66 h 263"/>
                <a:gd name="T70" fmla="*/ 2 w 164"/>
                <a:gd name="T71" fmla="*/ 102 h 263"/>
                <a:gd name="T72" fmla="*/ 2 w 164"/>
                <a:gd name="T73" fmla="*/ 116 h 263"/>
                <a:gd name="T74" fmla="*/ 16 w 164"/>
                <a:gd name="T75" fmla="*/ 134 h 263"/>
                <a:gd name="T76" fmla="*/ 30 w 164"/>
                <a:gd name="T77" fmla="*/ 148 h 263"/>
                <a:gd name="T78" fmla="*/ 52 w 164"/>
                <a:gd name="T79" fmla="*/ 184 h 263"/>
                <a:gd name="T80" fmla="*/ 38 w 164"/>
                <a:gd name="T81" fmla="*/ 196 h 263"/>
                <a:gd name="T82" fmla="*/ 50 w 164"/>
                <a:gd name="T83" fmla="*/ 216 h 263"/>
                <a:gd name="T84" fmla="*/ 48 w 164"/>
                <a:gd name="T85" fmla="*/ 230 h 263"/>
                <a:gd name="T86" fmla="*/ 44 w 164"/>
                <a:gd name="T87" fmla="*/ 231 h 263"/>
                <a:gd name="T88" fmla="*/ 52 w 164"/>
                <a:gd name="T89" fmla="*/ 237 h 263"/>
                <a:gd name="T90" fmla="*/ 62 w 164"/>
                <a:gd name="T91" fmla="*/ 245 h 263"/>
                <a:gd name="T92" fmla="*/ 76 w 164"/>
                <a:gd name="T93" fmla="*/ 245 h 263"/>
                <a:gd name="T94" fmla="*/ 90 w 164"/>
                <a:gd name="T95" fmla="*/ 253 h 263"/>
                <a:gd name="T96" fmla="*/ 98 w 164"/>
                <a:gd name="T97" fmla="*/ 263 h 263"/>
                <a:gd name="T98" fmla="*/ 126 w 164"/>
                <a:gd name="T99" fmla="*/ 235 h 263"/>
                <a:gd name="T100" fmla="*/ 126 w 164"/>
                <a:gd name="T101" fmla="*/ 23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" h="263">
                  <a:moveTo>
                    <a:pt x="126" y="235"/>
                  </a:moveTo>
                  <a:lnTo>
                    <a:pt x="120" y="228"/>
                  </a:lnTo>
                  <a:lnTo>
                    <a:pt x="128" y="214"/>
                  </a:lnTo>
                  <a:lnTo>
                    <a:pt x="120" y="202"/>
                  </a:lnTo>
                  <a:lnTo>
                    <a:pt x="122" y="188"/>
                  </a:lnTo>
                  <a:lnTo>
                    <a:pt x="138" y="178"/>
                  </a:lnTo>
                  <a:lnTo>
                    <a:pt x="134" y="166"/>
                  </a:lnTo>
                  <a:lnTo>
                    <a:pt x="148" y="146"/>
                  </a:lnTo>
                  <a:lnTo>
                    <a:pt x="134" y="146"/>
                  </a:lnTo>
                  <a:lnTo>
                    <a:pt x="130" y="140"/>
                  </a:lnTo>
                  <a:lnTo>
                    <a:pt x="122" y="146"/>
                  </a:lnTo>
                  <a:lnTo>
                    <a:pt x="118" y="138"/>
                  </a:lnTo>
                  <a:lnTo>
                    <a:pt x="126" y="124"/>
                  </a:lnTo>
                  <a:lnTo>
                    <a:pt x="132" y="118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30" y="100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0" y="88"/>
                  </a:lnTo>
                  <a:lnTo>
                    <a:pt x="130" y="86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42" y="74"/>
                  </a:lnTo>
                  <a:lnTo>
                    <a:pt x="154" y="70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58" y="38"/>
                  </a:lnTo>
                  <a:lnTo>
                    <a:pt x="156" y="30"/>
                  </a:lnTo>
                  <a:lnTo>
                    <a:pt x="154" y="28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0" y="24"/>
                  </a:lnTo>
                  <a:lnTo>
                    <a:pt x="148" y="18"/>
                  </a:lnTo>
                  <a:lnTo>
                    <a:pt x="142" y="10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26" y="6"/>
                  </a:lnTo>
                  <a:lnTo>
                    <a:pt x="118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04" y="6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56" y="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32"/>
                  </a:lnTo>
                  <a:lnTo>
                    <a:pt x="6" y="54"/>
                  </a:lnTo>
                  <a:lnTo>
                    <a:pt x="2" y="66"/>
                  </a:lnTo>
                  <a:lnTo>
                    <a:pt x="2" y="90"/>
                  </a:lnTo>
                  <a:lnTo>
                    <a:pt x="2" y="102"/>
                  </a:lnTo>
                  <a:lnTo>
                    <a:pt x="2" y="114"/>
                  </a:lnTo>
                  <a:lnTo>
                    <a:pt x="2" y="116"/>
                  </a:lnTo>
                  <a:lnTo>
                    <a:pt x="10" y="132"/>
                  </a:lnTo>
                  <a:lnTo>
                    <a:pt x="16" y="134"/>
                  </a:lnTo>
                  <a:lnTo>
                    <a:pt x="22" y="140"/>
                  </a:lnTo>
                  <a:lnTo>
                    <a:pt x="30" y="148"/>
                  </a:lnTo>
                  <a:lnTo>
                    <a:pt x="40" y="180"/>
                  </a:lnTo>
                  <a:lnTo>
                    <a:pt x="52" y="184"/>
                  </a:lnTo>
                  <a:lnTo>
                    <a:pt x="48" y="192"/>
                  </a:lnTo>
                  <a:lnTo>
                    <a:pt x="38" y="196"/>
                  </a:lnTo>
                  <a:lnTo>
                    <a:pt x="50" y="210"/>
                  </a:lnTo>
                  <a:lnTo>
                    <a:pt x="50" y="216"/>
                  </a:lnTo>
                  <a:lnTo>
                    <a:pt x="44" y="222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4" y="231"/>
                  </a:lnTo>
                  <a:lnTo>
                    <a:pt x="48" y="235"/>
                  </a:lnTo>
                  <a:lnTo>
                    <a:pt x="52" y="237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76" y="245"/>
                  </a:lnTo>
                  <a:lnTo>
                    <a:pt x="76" y="245"/>
                  </a:lnTo>
                  <a:lnTo>
                    <a:pt x="84" y="249"/>
                  </a:lnTo>
                  <a:lnTo>
                    <a:pt x="90" y="253"/>
                  </a:lnTo>
                  <a:lnTo>
                    <a:pt x="92" y="259"/>
                  </a:lnTo>
                  <a:lnTo>
                    <a:pt x="98" y="263"/>
                  </a:lnTo>
                  <a:lnTo>
                    <a:pt x="104" y="261"/>
                  </a:lnTo>
                  <a:lnTo>
                    <a:pt x="126" y="235"/>
                  </a:lnTo>
                  <a:lnTo>
                    <a:pt x="126" y="235"/>
                  </a:lnTo>
                  <a:lnTo>
                    <a:pt x="126" y="235"/>
                  </a:lnTo>
                  <a:lnTo>
                    <a:pt x="126" y="23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1791" y="2213"/>
              <a:ext cx="301" cy="343"/>
            </a:xfrm>
            <a:custGeom>
              <a:avLst/>
              <a:gdLst>
                <a:gd name="T0" fmla="*/ 217 w 301"/>
                <a:gd name="T1" fmla="*/ 22 h 343"/>
                <a:gd name="T2" fmla="*/ 211 w 301"/>
                <a:gd name="T3" fmla="*/ 44 h 343"/>
                <a:gd name="T4" fmla="*/ 205 w 301"/>
                <a:gd name="T5" fmla="*/ 52 h 343"/>
                <a:gd name="T6" fmla="*/ 165 w 301"/>
                <a:gd name="T7" fmla="*/ 84 h 343"/>
                <a:gd name="T8" fmla="*/ 159 w 301"/>
                <a:gd name="T9" fmla="*/ 88 h 343"/>
                <a:gd name="T10" fmla="*/ 139 w 301"/>
                <a:gd name="T11" fmla="*/ 96 h 343"/>
                <a:gd name="T12" fmla="*/ 135 w 301"/>
                <a:gd name="T13" fmla="*/ 102 h 343"/>
                <a:gd name="T14" fmla="*/ 135 w 301"/>
                <a:gd name="T15" fmla="*/ 112 h 343"/>
                <a:gd name="T16" fmla="*/ 143 w 301"/>
                <a:gd name="T17" fmla="*/ 122 h 343"/>
                <a:gd name="T18" fmla="*/ 133 w 301"/>
                <a:gd name="T19" fmla="*/ 135 h 343"/>
                <a:gd name="T20" fmla="*/ 131 w 301"/>
                <a:gd name="T21" fmla="*/ 141 h 343"/>
                <a:gd name="T22" fmla="*/ 127 w 301"/>
                <a:gd name="T23" fmla="*/ 159 h 343"/>
                <a:gd name="T24" fmla="*/ 125 w 301"/>
                <a:gd name="T25" fmla="*/ 163 h 343"/>
                <a:gd name="T26" fmla="*/ 107 w 301"/>
                <a:gd name="T27" fmla="*/ 161 h 343"/>
                <a:gd name="T28" fmla="*/ 97 w 301"/>
                <a:gd name="T29" fmla="*/ 167 h 343"/>
                <a:gd name="T30" fmla="*/ 92 w 301"/>
                <a:gd name="T31" fmla="*/ 175 h 343"/>
                <a:gd name="T32" fmla="*/ 90 w 301"/>
                <a:gd name="T33" fmla="*/ 183 h 343"/>
                <a:gd name="T34" fmla="*/ 80 w 301"/>
                <a:gd name="T35" fmla="*/ 187 h 343"/>
                <a:gd name="T36" fmla="*/ 70 w 301"/>
                <a:gd name="T37" fmla="*/ 179 h 343"/>
                <a:gd name="T38" fmla="*/ 66 w 301"/>
                <a:gd name="T39" fmla="*/ 177 h 343"/>
                <a:gd name="T40" fmla="*/ 52 w 301"/>
                <a:gd name="T41" fmla="*/ 187 h 343"/>
                <a:gd name="T42" fmla="*/ 44 w 301"/>
                <a:gd name="T43" fmla="*/ 201 h 343"/>
                <a:gd name="T44" fmla="*/ 32 w 301"/>
                <a:gd name="T45" fmla="*/ 209 h 343"/>
                <a:gd name="T46" fmla="*/ 24 w 301"/>
                <a:gd name="T47" fmla="*/ 205 h 343"/>
                <a:gd name="T48" fmla="*/ 16 w 301"/>
                <a:gd name="T49" fmla="*/ 201 h 343"/>
                <a:gd name="T50" fmla="*/ 12 w 301"/>
                <a:gd name="T51" fmla="*/ 205 h 343"/>
                <a:gd name="T52" fmla="*/ 10 w 301"/>
                <a:gd name="T53" fmla="*/ 219 h 343"/>
                <a:gd name="T54" fmla="*/ 0 w 301"/>
                <a:gd name="T55" fmla="*/ 229 h 343"/>
                <a:gd name="T56" fmla="*/ 0 w 301"/>
                <a:gd name="T57" fmla="*/ 233 h 343"/>
                <a:gd name="T58" fmla="*/ 0 w 301"/>
                <a:gd name="T59" fmla="*/ 245 h 343"/>
                <a:gd name="T60" fmla="*/ 12 w 301"/>
                <a:gd name="T61" fmla="*/ 253 h 343"/>
                <a:gd name="T62" fmla="*/ 30 w 301"/>
                <a:gd name="T63" fmla="*/ 269 h 343"/>
                <a:gd name="T64" fmla="*/ 42 w 301"/>
                <a:gd name="T65" fmla="*/ 269 h 343"/>
                <a:gd name="T66" fmla="*/ 50 w 301"/>
                <a:gd name="T67" fmla="*/ 267 h 343"/>
                <a:gd name="T68" fmla="*/ 68 w 301"/>
                <a:gd name="T69" fmla="*/ 281 h 343"/>
                <a:gd name="T70" fmla="*/ 82 w 301"/>
                <a:gd name="T71" fmla="*/ 295 h 343"/>
                <a:gd name="T72" fmla="*/ 90 w 301"/>
                <a:gd name="T73" fmla="*/ 301 h 343"/>
                <a:gd name="T74" fmla="*/ 94 w 301"/>
                <a:gd name="T75" fmla="*/ 303 h 343"/>
                <a:gd name="T76" fmla="*/ 115 w 301"/>
                <a:gd name="T77" fmla="*/ 317 h 343"/>
                <a:gd name="T78" fmla="*/ 165 w 301"/>
                <a:gd name="T79" fmla="*/ 323 h 343"/>
                <a:gd name="T80" fmla="*/ 195 w 301"/>
                <a:gd name="T81" fmla="*/ 335 h 343"/>
                <a:gd name="T82" fmla="*/ 229 w 301"/>
                <a:gd name="T83" fmla="*/ 339 h 343"/>
                <a:gd name="T84" fmla="*/ 235 w 301"/>
                <a:gd name="T85" fmla="*/ 305 h 343"/>
                <a:gd name="T86" fmla="*/ 261 w 301"/>
                <a:gd name="T87" fmla="*/ 297 h 343"/>
                <a:gd name="T88" fmla="*/ 287 w 301"/>
                <a:gd name="T89" fmla="*/ 295 h 343"/>
                <a:gd name="T90" fmla="*/ 287 w 301"/>
                <a:gd name="T91" fmla="*/ 287 h 343"/>
                <a:gd name="T92" fmla="*/ 301 w 301"/>
                <a:gd name="T93" fmla="*/ 261 h 343"/>
                <a:gd name="T94" fmla="*/ 297 w 301"/>
                <a:gd name="T95" fmla="*/ 225 h 343"/>
                <a:gd name="T96" fmla="*/ 271 w 301"/>
                <a:gd name="T97" fmla="*/ 189 h 343"/>
                <a:gd name="T98" fmla="*/ 277 w 301"/>
                <a:gd name="T99" fmla="*/ 137 h 343"/>
                <a:gd name="T100" fmla="*/ 279 w 301"/>
                <a:gd name="T101" fmla="*/ 133 h 343"/>
                <a:gd name="T102" fmla="*/ 283 w 301"/>
                <a:gd name="T103" fmla="*/ 108 h 343"/>
                <a:gd name="T104" fmla="*/ 287 w 301"/>
                <a:gd name="T105" fmla="*/ 98 h 343"/>
                <a:gd name="T106" fmla="*/ 293 w 301"/>
                <a:gd name="T107" fmla="*/ 84 h 343"/>
                <a:gd name="T108" fmla="*/ 285 w 301"/>
                <a:gd name="T109" fmla="*/ 66 h 343"/>
                <a:gd name="T110" fmla="*/ 271 w 301"/>
                <a:gd name="T111" fmla="*/ 36 h 343"/>
                <a:gd name="T112" fmla="*/ 265 w 301"/>
                <a:gd name="T113" fmla="*/ 26 h 343"/>
                <a:gd name="T114" fmla="*/ 251 w 301"/>
                <a:gd name="T115" fmla="*/ 14 h 343"/>
                <a:gd name="T116" fmla="*/ 247 w 301"/>
                <a:gd name="T117" fmla="*/ 0 h 343"/>
                <a:gd name="T118" fmla="*/ 229 w 301"/>
                <a:gd name="T119" fmla="*/ 10 h 343"/>
                <a:gd name="T120" fmla="*/ 223 w 301"/>
                <a:gd name="T121" fmla="*/ 1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1" h="343">
                  <a:moveTo>
                    <a:pt x="223" y="16"/>
                  </a:moveTo>
                  <a:lnTo>
                    <a:pt x="223" y="16"/>
                  </a:lnTo>
                  <a:lnTo>
                    <a:pt x="217" y="22"/>
                  </a:lnTo>
                  <a:lnTo>
                    <a:pt x="215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11" y="44"/>
                  </a:lnTo>
                  <a:lnTo>
                    <a:pt x="209" y="48"/>
                  </a:lnTo>
                  <a:lnTo>
                    <a:pt x="205" y="52"/>
                  </a:lnTo>
                  <a:lnTo>
                    <a:pt x="189" y="64"/>
                  </a:lnTo>
                  <a:lnTo>
                    <a:pt x="177" y="74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3" y="86"/>
                  </a:lnTo>
                  <a:lnTo>
                    <a:pt x="159" y="88"/>
                  </a:lnTo>
                  <a:lnTo>
                    <a:pt x="153" y="92"/>
                  </a:lnTo>
                  <a:lnTo>
                    <a:pt x="143" y="94"/>
                  </a:lnTo>
                  <a:lnTo>
                    <a:pt x="139" y="96"/>
                  </a:lnTo>
                  <a:lnTo>
                    <a:pt x="135" y="98"/>
                  </a:lnTo>
                  <a:lnTo>
                    <a:pt x="135" y="98"/>
                  </a:lnTo>
                  <a:lnTo>
                    <a:pt x="135" y="102"/>
                  </a:lnTo>
                  <a:lnTo>
                    <a:pt x="133" y="108"/>
                  </a:lnTo>
                  <a:lnTo>
                    <a:pt x="135" y="108"/>
                  </a:lnTo>
                  <a:lnTo>
                    <a:pt x="135" y="112"/>
                  </a:lnTo>
                  <a:lnTo>
                    <a:pt x="139" y="116"/>
                  </a:lnTo>
                  <a:lnTo>
                    <a:pt x="143" y="122"/>
                  </a:lnTo>
                  <a:lnTo>
                    <a:pt x="143" y="122"/>
                  </a:lnTo>
                  <a:lnTo>
                    <a:pt x="145" y="127"/>
                  </a:lnTo>
                  <a:lnTo>
                    <a:pt x="143" y="129"/>
                  </a:lnTo>
                  <a:lnTo>
                    <a:pt x="133" y="135"/>
                  </a:lnTo>
                  <a:lnTo>
                    <a:pt x="133" y="135"/>
                  </a:lnTo>
                  <a:lnTo>
                    <a:pt x="131" y="137"/>
                  </a:lnTo>
                  <a:lnTo>
                    <a:pt x="131" y="141"/>
                  </a:lnTo>
                  <a:lnTo>
                    <a:pt x="131" y="147"/>
                  </a:lnTo>
                  <a:lnTo>
                    <a:pt x="131" y="157"/>
                  </a:lnTo>
                  <a:lnTo>
                    <a:pt x="127" y="159"/>
                  </a:lnTo>
                  <a:lnTo>
                    <a:pt x="125" y="161"/>
                  </a:lnTo>
                  <a:lnTo>
                    <a:pt x="125" y="161"/>
                  </a:lnTo>
                  <a:lnTo>
                    <a:pt x="125" y="163"/>
                  </a:lnTo>
                  <a:lnTo>
                    <a:pt x="121" y="163"/>
                  </a:lnTo>
                  <a:lnTo>
                    <a:pt x="117" y="163"/>
                  </a:lnTo>
                  <a:lnTo>
                    <a:pt x="107" y="161"/>
                  </a:lnTo>
                  <a:lnTo>
                    <a:pt x="107" y="161"/>
                  </a:lnTo>
                  <a:lnTo>
                    <a:pt x="103" y="163"/>
                  </a:lnTo>
                  <a:lnTo>
                    <a:pt x="97" y="167"/>
                  </a:lnTo>
                  <a:lnTo>
                    <a:pt x="94" y="173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9"/>
                  </a:lnTo>
                  <a:lnTo>
                    <a:pt x="90" y="183"/>
                  </a:lnTo>
                  <a:lnTo>
                    <a:pt x="86" y="185"/>
                  </a:lnTo>
                  <a:lnTo>
                    <a:pt x="80" y="187"/>
                  </a:lnTo>
                  <a:lnTo>
                    <a:pt x="80" y="187"/>
                  </a:lnTo>
                  <a:lnTo>
                    <a:pt x="78" y="187"/>
                  </a:lnTo>
                  <a:lnTo>
                    <a:pt x="76" y="185"/>
                  </a:lnTo>
                  <a:lnTo>
                    <a:pt x="70" y="179"/>
                  </a:lnTo>
                  <a:lnTo>
                    <a:pt x="70" y="179"/>
                  </a:lnTo>
                  <a:lnTo>
                    <a:pt x="68" y="177"/>
                  </a:lnTo>
                  <a:lnTo>
                    <a:pt x="66" y="177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2" y="187"/>
                  </a:lnTo>
                  <a:lnTo>
                    <a:pt x="50" y="193"/>
                  </a:lnTo>
                  <a:lnTo>
                    <a:pt x="50" y="193"/>
                  </a:lnTo>
                  <a:lnTo>
                    <a:pt x="44" y="201"/>
                  </a:lnTo>
                  <a:lnTo>
                    <a:pt x="40" y="205"/>
                  </a:lnTo>
                  <a:lnTo>
                    <a:pt x="32" y="209"/>
                  </a:lnTo>
                  <a:lnTo>
                    <a:pt x="32" y="209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4" y="205"/>
                  </a:lnTo>
                  <a:lnTo>
                    <a:pt x="22" y="203"/>
                  </a:lnTo>
                  <a:lnTo>
                    <a:pt x="18" y="201"/>
                  </a:lnTo>
                  <a:lnTo>
                    <a:pt x="16" y="201"/>
                  </a:lnTo>
                  <a:lnTo>
                    <a:pt x="16" y="201"/>
                  </a:lnTo>
                  <a:lnTo>
                    <a:pt x="12" y="203"/>
                  </a:lnTo>
                  <a:lnTo>
                    <a:pt x="12" y="205"/>
                  </a:lnTo>
                  <a:lnTo>
                    <a:pt x="12" y="209"/>
                  </a:lnTo>
                  <a:lnTo>
                    <a:pt x="10" y="213"/>
                  </a:lnTo>
                  <a:lnTo>
                    <a:pt x="10" y="219"/>
                  </a:lnTo>
                  <a:lnTo>
                    <a:pt x="8" y="221"/>
                  </a:lnTo>
                  <a:lnTo>
                    <a:pt x="8" y="221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31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5"/>
                  </a:lnTo>
                  <a:lnTo>
                    <a:pt x="4" y="249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24" y="261"/>
                  </a:lnTo>
                  <a:lnTo>
                    <a:pt x="30" y="269"/>
                  </a:lnTo>
                  <a:lnTo>
                    <a:pt x="30" y="269"/>
                  </a:lnTo>
                  <a:lnTo>
                    <a:pt x="34" y="271"/>
                  </a:lnTo>
                  <a:lnTo>
                    <a:pt x="34" y="271"/>
                  </a:lnTo>
                  <a:lnTo>
                    <a:pt x="42" y="269"/>
                  </a:lnTo>
                  <a:lnTo>
                    <a:pt x="48" y="267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54" y="269"/>
                  </a:lnTo>
                  <a:lnTo>
                    <a:pt x="58" y="273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76" y="289"/>
                  </a:lnTo>
                  <a:lnTo>
                    <a:pt x="82" y="295"/>
                  </a:lnTo>
                  <a:lnTo>
                    <a:pt x="90" y="299"/>
                  </a:lnTo>
                  <a:lnTo>
                    <a:pt x="90" y="299"/>
                  </a:lnTo>
                  <a:lnTo>
                    <a:pt x="90" y="301"/>
                  </a:lnTo>
                  <a:lnTo>
                    <a:pt x="90" y="301"/>
                  </a:lnTo>
                  <a:lnTo>
                    <a:pt x="92" y="303"/>
                  </a:lnTo>
                  <a:lnTo>
                    <a:pt x="94" y="303"/>
                  </a:lnTo>
                  <a:lnTo>
                    <a:pt x="97" y="301"/>
                  </a:lnTo>
                  <a:lnTo>
                    <a:pt x="99" y="299"/>
                  </a:lnTo>
                  <a:lnTo>
                    <a:pt x="115" y="317"/>
                  </a:lnTo>
                  <a:lnTo>
                    <a:pt x="121" y="317"/>
                  </a:lnTo>
                  <a:lnTo>
                    <a:pt x="143" y="313"/>
                  </a:lnTo>
                  <a:lnTo>
                    <a:pt x="165" y="323"/>
                  </a:lnTo>
                  <a:lnTo>
                    <a:pt x="177" y="329"/>
                  </a:lnTo>
                  <a:lnTo>
                    <a:pt x="187" y="341"/>
                  </a:lnTo>
                  <a:lnTo>
                    <a:pt x="195" y="335"/>
                  </a:lnTo>
                  <a:lnTo>
                    <a:pt x="219" y="339"/>
                  </a:lnTo>
                  <a:lnTo>
                    <a:pt x="225" y="343"/>
                  </a:lnTo>
                  <a:lnTo>
                    <a:pt x="229" y="339"/>
                  </a:lnTo>
                  <a:lnTo>
                    <a:pt x="227" y="329"/>
                  </a:lnTo>
                  <a:lnTo>
                    <a:pt x="233" y="315"/>
                  </a:lnTo>
                  <a:lnTo>
                    <a:pt x="235" y="305"/>
                  </a:lnTo>
                  <a:lnTo>
                    <a:pt x="241" y="295"/>
                  </a:lnTo>
                  <a:lnTo>
                    <a:pt x="259" y="293"/>
                  </a:lnTo>
                  <a:lnTo>
                    <a:pt x="261" y="297"/>
                  </a:lnTo>
                  <a:lnTo>
                    <a:pt x="275" y="295"/>
                  </a:lnTo>
                  <a:lnTo>
                    <a:pt x="287" y="295"/>
                  </a:lnTo>
                  <a:lnTo>
                    <a:pt x="287" y="295"/>
                  </a:lnTo>
                  <a:lnTo>
                    <a:pt x="287" y="293"/>
                  </a:lnTo>
                  <a:lnTo>
                    <a:pt x="287" y="287"/>
                  </a:lnTo>
                  <a:lnTo>
                    <a:pt x="287" y="287"/>
                  </a:lnTo>
                  <a:lnTo>
                    <a:pt x="291" y="279"/>
                  </a:lnTo>
                  <a:lnTo>
                    <a:pt x="295" y="273"/>
                  </a:lnTo>
                  <a:lnTo>
                    <a:pt x="301" y="261"/>
                  </a:lnTo>
                  <a:lnTo>
                    <a:pt x="293" y="257"/>
                  </a:lnTo>
                  <a:lnTo>
                    <a:pt x="291" y="241"/>
                  </a:lnTo>
                  <a:lnTo>
                    <a:pt x="297" y="225"/>
                  </a:lnTo>
                  <a:lnTo>
                    <a:pt x="297" y="219"/>
                  </a:lnTo>
                  <a:lnTo>
                    <a:pt x="297" y="209"/>
                  </a:lnTo>
                  <a:lnTo>
                    <a:pt x="271" y="189"/>
                  </a:lnTo>
                  <a:lnTo>
                    <a:pt x="271" y="183"/>
                  </a:lnTo>
                  <a:lnTo>
                    <a:pt x="283" y="151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9" y="137"/>
                  </a:lnTo>
                  <a:lnTo>
                    <a:pt x="279" y="133"/>
                  </a:lnTo>
                  <a:lnTo>
                    <a:pt x="279" y="133"/>
                  </a:lnTo>
                  <a:lnTo>
                    <a:pt x="281" y="116"/>
                  </a:lnTo>
                  <a:lnTo>
                    <a:pt x="283" y="108"/>
                  </a:lnTo>
                  <a:lnTo>
                    <a:pt x="285" y="102"/>
                  </a:lnTo>
                  <a:lnTo>
                    <a:pt x="285" y="102"/>
                  </a:lnTo>
                  <a:lnTo>
                    <a:pt x="287" y="98"/>
                  </a:lnTo>
                  <a:lnTo>
                    <a:pt x="287" y="94"/>
                  </a:lnTo>
                  <a:lnTo>
                    <a:pt x="293" y="84"/>
                  </a:lnTo>
                  <a:lnTo>
                    <a:pt x="293" y="84"/>
                  </a:lnTo>
                  <a:lnTo>
                    <a:pt x="293" y="82"/>
                  </a:lnTo>
                  <a:lnTo>
                    <a:pt x="291" y="76"/>
                  </a:lnTo>
                  <a:lnTo>
                    <a:pt x="285" y="66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1" y="36"/>
                  </a:lnTo>
                  <a:lnTo>
                    <a:pt x="269" y="28"/>
                  </a:lnTo>
                  <a:lnTo>
                    <a:pt x="265" y="26"/>
                  </a:lnTo>
                  <a:lnTo>
                    <a:pt x="265" y="26"/>
                  </a:lnTo>
                  <a:lnTo>
                    <a:pt x="257" y="20"/>
                  </a:lnTo>
                  <a:lnTo>
                    <a:pt x="251" y="16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4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35" y="6"/>
                  </a:lnTo>
                  <a:lnTo>
                    <a:pt x="229" y="10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106" y="1831"/>
              <a:ext cx="171" cy="139"/>
            </a:xfrm>
            <a:custGeom>
              <a:avLst/>
              <a:gdLst>
                <a:gd name="T0" fmla="*/ 32 w 171"/>
                <a:gd name="T1" fmla="*/ 125 h 139"/>
                <a:gd name="T2" fmla="*/ 34 w 171"/>
                <a:gd name="T3" fmla="*/ 125 h 139"/>
                <a:gd name="T4" fmla="*/ 42 w 171"/>
                <a:gd name="T5" fmla="*/ 125 h 139"/>
                <a:gd name="T6" fmla="*/ 48 w 171"/>
                <a:gd name="T7" fmla="*/ 125 h 139"/>
                <a:gd name="T8" fmla="*/ 62 w 171"/>
                <a:gd name="T9" fmla="*/ 123 h 139"/>
                <a:gd name="T10" fmla="*/ 62 w 171"/>
                <a:gd name="T11" fmla="*/ 123 h 139"/>
                <a:gd name="T12" fmla="*/ 70 w 171"/>
                <a:gd name="T13" fmla="*/ 113 h 139"/>
                <a:gd name="T14" fmla="*/ 78 w 171"/>
                <a:gd name="T15" fmla="*/ 121 h 139"/>
                <a:gd name="T16" fmla="*/ 86 w 171"/>
                <a:gd name="T17" fmla="*/ 137 h 139"/>
                <a:gd name="T18" fmla="*/ 88 w 171"/>
                <a:gd name="T19" fmla="*/ 135 h 139"/>
                <a:gd name="T20" fmla="*/ 96 w 171"/>
                <a:gd name="T21" fmla="*/ 133 h 139"/>
                <a:gd name="T22" fmla="*/ 102 w 171"/>
                <a:gd name="T23" fmla="*/ 139 h 139"/>
                <a:gd name="T24" fmla="*/ 110 w 171"/>
                <a:gd name="T25" fmla="*/ 139 h 139"/>
                <a:gd name="T26" fmla="*/ 114 w 171"/>
                <a:gd name="T27" fmla="*/ 137 h 139"/>
                <a:gd name="T28" fmla="*/ 137 w 171"/>
                <a:gd name="T29" fmla="*/ 139 h 139"/>
                <a:gd name="T30" fmla="*/ 139 w 171"/>
                <a:gd name="T31" fmla="*/ 135 h 139"/>
                <a:gd name="T32" fmla="*/ 149 w 171"/>
                <a:gd name="T33" fmla="*/ 125 h 139"/>
                <a:gd name="T34" fmla="*/ 157 w 171"/>
                <a:gd name="T35" fmla="*/ 123 h 139"/>
                <a:gd name="T36" fmla="*/ 167 w 171"/>
                <a:gd name="T37" fmla="*/ 117 h 139"/>
                <a:gd name="T38" fmla="*/ 171 w 171"/>
                <a:gd name="T39" fmla="*/ 107 h 139"/>
                <a:gd name="T40" fmla="*/ 167 w 171"/>
                <a:gd name="T41" fmla="*/ 107 h 139"/>
                <a:gd name="T42" fmla="*/ 161 w 171"/>
                <a:gd name="T43" fmla="*/ 99 h 139"/>
                <a:gd name="T44" fmla="*/ 157 w 171"/>
                <a:gd name="T45" fmla="*/ 83 h 139"/>
                <a:gd name="T46" fmla="*/ 149 w 171"/>
                <a:gd name="T47" fmla="*/ 71 h 139"/>
                <a:gd name="T48" fmla="*/ 143 w 171"/>
                <a:gd name="T49" fmla="*/ 71 h 139"/>
                <a:gd name="T50" fmla="*/ 131 w 171"/>
                <a:gd name="T51" fmla="*/ 69 h 139"/>
                <a:gd name="T52" fmla="*/ 118 w 171"/>
                <a:gd name="T53" fmla="*/ 61 h 139"/>
                <a:gd name="T54" fmla="*/ 110 w 171"/>
                <a:gd name="T55" fmla="*/ 45 h 139"/>
                <a:gd name="T56" fmla="*/ 102 w 171"/>
                <a:gd name="T57" fmla="*/ 38 h 139"/>
                <a:gd name="T58" fmla="*/ 100 w 171"/>
                <a:gd name="T59" fmla="*/ 34 h 139"/>
                <a:gd name="T60" fmla="*/ 102 w 171"/>
                <a:gd name="T61" fmla="*/ 26 h 139"/>
                <a:gd name="T62" fmla="*/ 98 w 171"/>
                <a:gd name="T63" fmla="*/ 22 h 139"/>
                <a:gd name="T64" fmla="*/ 92 w 171"/>
                <a:gd name="T65" fmla="*/ 18 h 139"/>
                <a:gd name="T66" fmla="*/ 88 w 171"/>
                <a:gd name="T67" fmla="*/ 8 h 139"/>
                <a:gd name="T68" fmla="*/ 86 w 171"/>
                <a:gd name="T69" fmla="*/ 2 h 139"/>
                <a:gd name="T70" fmla="*/ 74 w 171"/>
                <a:gd name="T71" fmla="*/ 2 h 139"/>
                <a:gd name="T72" fmla="*/ 70 w 171"/>
                <a:gd name="T73" fmla="*/ 8 h 139"/>
                <a:gd name="T74" fmla="*/ 62 w 171"/>
                <a:gd name="T75" fmla="*/ 10 h 139"/>
                <a:gd name="T76" fmla="*/ 52 w 171"/>
                <a:gd name="T77" fmla="*/ 22 h 139"/>
                <a:gd name="T78" fmla="*/ 34 w 171"/>
                <a:gd name="T79" fmla="*/ 22 h 139"/>
                <a:gd name="T80" fmla="*/ 34 w 171"/>
                <a:gd name="T81" fmla="*/ 36 h 139"/>
                <a:gd name="T82" fmla="*/ 26 w 171"/>
                <a:gd name="T83" fmla="*/ 41 h 139"/>
                <a:gd name="T84" fmla="*/ 24 w 171"/>
                <a:gd name="T85" fmla="*/ 45 h 139"/>
                <a:gd name="T86" fmla="*/ 18 w 171"/>
                <a:gd name="T87" fmla="*/ 53 h 139"/>
                <a:gd name="T88" fmla="*/ 16 w 171"/>
                <a:gd name="T89" fmla="*/ 63 h 139"/>
                <a:gd name="T90" fmla="*/ 16 w 171"/>
                <a:gd name="T91" fmla="*/ 77 h 139"/>
                <a:gd name="T92" fmla="*/ 12 w 171"/>
                <a:gd name="T93" fmla="*/ 81 h 139"/>
                <a:gd name="T94" fmla="*/ 2 w 171"/>
                <a:gd name="T95" fmla="*/ 85 h 139"/>
                <a:gd name="T96" fmla="*/ 6 w 171"/>
                <a:gd name="T97" fmla="*/ 99 h 139"/>
                <a:gd name="T98" fmla="*/ 6 w 171"/>
                <a:gd name="T99" fmla="*/ 107 h 139"/>
                <a:gd name="T100" fmla="*/ 2 w 171"/>
                <a:gd name="T101" fmla="*/ 111 h 139"/>
                <a:gd name="T102" fmla="*/ 0 w 171"/>
                <a:gd name="T103" fmla="*/ 125 h 139"/>
                <a:gd name="T104" fmla="*/ 8 w 171"/>
                <a:gd name="T105" fmla="*/ 125 h 139"/>
                <a:gd name="T106" fmla="*/ 28 w 171"/>
                <a:gd name="T107" fmla="*/ 125 h 139"/>
                <a:gd name="T108" fmla="*/ 28 w 171"/>
                <a:gd name="T109" fmla="*/ 12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1" h="139">
                  <a:moveTo>
                    <a:pt x="28" y="125"/>
                  </a:moveTo>
                  <a:lnTo>
                    <a:pt x="28" y="125"/>
                  </a:lnTo>
                  <a:lnTo>
                    <a:pt x="32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56" y="125"/>
                  </a:lnTo>
                  <a:lnTo>
                    <a:pt x="62" y="125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6" y="117"/>
                  </a:lnTo>
                  <a:lnTo>
                    <a:pt x="66" y="115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4" y="117"/>
                  </a:lnTo>
                  <a:lnTo>
                    <a:pt x="78" y="121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33"/>
                  </a:lnTo>
                  <a:lnTo>
                    <a:pt x="96" y="133"/>
                  </a:lnTo>
                  <a:lnTo>
                    <a:pt x="100" y="139"/>
                  </a:lnTo>
                  <a:lnTo>
                    <a:pt x="102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10" y="139"/>
                  </a:lnTo>
                  <a:lnTo>
                    <a:pt x="112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23" y="139"/>
                  </a:lnTo>
                  <a:lnTo>
                    <a:pt x="133" y="139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9" y="135"/>
                  </a:lnTo>
                  <a:lnTo>
                    <a:pt x="139" y="135"/>
                  </a:lnTo>
                  <a:lnTo>
                    <a:pt x="145" y="129"/>
                  </a:lnTo>
                  <a:lnTo>
                    <a:pt x="149" y="125"/>
                  </a:lnTo>
                  <a:lnTo>
                    <a:pt x="155" y="125"/>
                  </a:lnTo>
                  <a:lnTo>
                    <a:pt x="155" y="125"/>
                  </a:lnTo>
                  <a:lnTo>
                    <a:pt x="157" y="123"/>
                  </a:lnTo>
                  <a:lnTo>
                    <a:pt x="161" y="123"/>
                  </a:lnTo>
                  <a:lnTo>
                    <a:pt x="165" y="123"/>
                  </a:lnTo>
                  <a:lnTo>
                    <a:pt x="167" y="117"/>
                  </a:lnTo>
                  <a:lnTo>
                    <a:pt x="167" y="117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67" y="107"/>
                  </a:lnTo>
                  <a:lnTo>
                    <a:pt x="165" y="103"/>
                  </a:lnTo>
                  <a:lnTo>
                    <a:pt x="161" y="99"/>
                  </a:lnTo>
                  <a:lnTo>
                    <a:pt x="161" y="99"/>
                  </a:lnTo>
                  <a:lnTo>
                    <a:pt x="157" y="87"/>
                  </a:lnTo>
                  <a:lnTo>
                    <a:pt x="157" y="87"/>
                  </a:lnTo>
                  <a:lnTo>
                    <a:pt x="157" y="83"/>
                  </a:lnTo>
                  <a:lnTo>
                    <a:pt x="155" y="81"/>
                  </a:lnTo>
                  <a:lnTo>
                    <a:pt x="155" y="77"/>
                  </a:lnTo>
                  <a:lnTo>
                    <a:pt x="149" y="71"/>
                  </a:lnTo>
                  <a:lnTo>
                    <a:pt x="149" y="71"/>
                  </a:lnTo>
                  <a:lnTo>
                    <a:pt x="147" y="71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39" y="71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23" y="65"/>
                  </a:lnTo>
                  <a:lnTo>
                    <a:pt x="118" y="61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110" y="45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2" y="38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2" y="32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0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0" y="8"/>
                  </a:lnTo>
                  <a:lnTo>
                    <a:pt x="66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5"/>
                  </a:lnTo>
                  <a:lnTo>
                    <a:pt x="24" y="45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8" y="53"/>
                  </a:lnTo>
                  <a:lnTo>
                    <a:pt x="16" y="55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6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4" y="91"/>
                  </a:lnTo>
                  <a:lnTo>
                    <a:pt x="6" y="99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6" y="107"/>
                  </a:lnTo>
                  <a:lnTo>
                    <a:pt x="4" y="107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20" y="125"/>
                  </a:lnTo>
                  <a:lnTo>
                    <a:pt x="24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723" y="1385"/>
              <a:ext cx="207" cy="308"/>
            </a:xfrm>
            <a:custGeom>
              <a:avLst/>
              <a:gdLst>
                <a:gd name="T0" fmla="*/ 24 w 207"/>
                <a:gd name="T1" fmla="*/ 133 h 308"/>
                <a:gd name="T2" fmla="*/ 24 w 207"/>
                <a:gd name="T3" fmla="*/ 139 h 308"/>
                <a:gd name="T4" fmla="*/ 32 w 207"/>
                <a:gd name="T5" fmla="*/ 147 h 308"/>
                <a:gd name="T6" fmla="*/ 38 w 207"/>
                <a:gd name="T7" fmla="*/ 151 h 308"/>
                <a:gd name="T8" fmla="*/ 42 w 207"/>
                <a:gd name="T9" fmla="*/ 159 h 308"/>
                <a:gd name="T10" fmla="*/ 42 w 207"/>
                <a:gd name="T11" fmla="*/ 169 h 308"/>
                <a:gd name="T12" fmla="*/ 46 w 207"/>
                <a:gd name="T13" fmla="*/ 151 h 308"/>
                <a:gd name="T14" fmla="*/ 50 w 207"/>
                <a:gd name="T15" fmla="*/ 147 h 308"/>
                <a:gd name="T16" fmla="*/ 62 w 207"/>
                <a:gd name="T17" fmla="*/ 127 h 308"/>
                <a:gd name="T18" fmla="*/ 64 w 207"/>
                <a:gd name="T19" fmla="*/ 133 h 308"/>
                <a:gd name="T20" fmla="*/ 64 w 207"/>
                <a:gd name="T21" fmla="*/ 139 h 308"/>
                <a:gd name="T22" fmla="*/ 58 w 207"/>
                <a:gd name="T23" fmla="*/ 147 h 308"/>
                <a:gd name="T24" fmla="*/ 56 w 207"/>
                <a:gd name="T25" fmla="*/ 159 h 308"/>
                <a:gd name="T26" fmla="*/ 56 w 207"/>
                <a:gd name="T27" fmla="*/ 165 h 308"/>
                <a:gd name="T28" fmla="*/ 62 w 207"/>
                <a:gd name="T29" fmla="*/ 179 h 308"/>
                <a:gd name="T30" fmla="*/ 64 w 207"/>
                <a:gd name="T31" fmla="*/ 189 h 308"/>
                <a:gd name="T32" fmla="*/ 66 w 207"/>
                <a:gd name="T33" fmla="*/ 213 h 308"/>
                <a:gd name="T34" fmla="*/ 68 w 207"/>
                <a:gd name="T35" fmla="*/ 225 h 308"/>
                <a:gd name="T36" fmla="*/ 76 w 207"/>
                <a:gd name="T37" fmla="*/ 241 h 308"/>
                <a:gd name="T38" fmla="*/ 80 w 207"/>
                <a:gd name="T39" fmla="*/ 254 h 308"/>
                <a:gd name="T40" fmla="*/ 90 w 207"/>
                <a:gd name="T41" fmla="*/ 278 h 308"/>
                <a:gd name="T42" fmla="*/ 98 w 207"/>
                <a:gd name="T43" fmla="*/ 288 h 308"/>
                <a:gd name="T44" fmla="*/ 112 w 207"/>
                <a:gd name="T45" fmla="*/ 300 h 308"/>
                <a:gd name="T46" fmla="*/ 126 w 207"/>
                <a:gd name="T47" fmla="*/ 304 h 308"/>
                <a:gd name="T48" fmla="*/ 154 w 207"/>
                <a:gd name="T49" fmla="*/ 308 h 308"/>
                <a:gd name="T50" fmla="*/ 164 w 207"/>
                <a:gd name="T51" fmla="*/ 306 h 308"/>
                <a:gd name="T52" fmla="*/ 175 w 207"/>
                <a:gd name="T53" fmla="*/ 302 h 308"/>
                <a:gd name="T54" fmla="*/ 189 w 207"/>
                <a:gd name="T55" fmla="*/ 284 h 308"/>
                <a:gd name="T56" fmla="*/ 193 w 207"/>
                <a:gd name="T57" fmla="*/ 276 h 308"/>
                <a:gd name="T58" fmla="*/ 201 w 207"/>
                <a:gd name="T59" fmla="*/ 262 h 308"/>
                <a:gd name="T60" fmla="*/ 203 w 207"/>
                <a:gd name="T61" fmla="*/ 245 h 308"/>
                <a:gd name="T62" fmla="*/ 199 w 207"/>
                <a:gd name="T63" fmla="*/ 219 h 308"/>
                <a:gd name="T64" fmla="*/ 201 w 207"/>
                <a:gd name="T65" fmla="*/ 187 h 308"/>
                <a:gd name="T66" fmla="*/ 207 w 207"/>
                <a:gd name="T67" fmla="*/ 153 h 308"/>
                <a:gd name="T68" fmla="*/ 207 w 207"/>
                <a:gd name="T69" fmla="*/ 133 h 308"/>
                <a:gd name="T70" fmla="*/ 205 w 207"/>
                <a:gd name="T71" fmla="*/ 123 h 308"/>
                <a:gd name="T72" fmla="*/ 199 w 207"/>
                <a:gd name="T73" fmla="*/ 111 h 308"/>
                <a:gd name="T74" fmla="*/ 187 w 207"/>
                <a:gd name="T75" fmla="*/ 93 h 308"/>
                <a:gd name="T76" fmla="*/ 185 w 207"/>
                <a:gd name="T77" fmla="*/ 83 h 308"/>
                <a:gd name="T78" fmla="*/ 183 w 207"/>
                <a:gd name="T79" fmla="*/ 69 h 308"/>
                <a:gd name="T80" fmla="*/ 177 w 207"/>
                <a:gd name="T81" fmla="*/ 21 h 308"/>
                <a:gd name="T82" fmla="*/ 162 w 207"/>
                <a:gd name="T83" fmla="*/ 21 h 308"/>
                <a:gd name="T84" fmla="*/ 162 w 207"/>
                <a:gd name="T85" fmla="*/ 12 h 308"/>
                <a:gd name="T86" fmla="*/ 156 w 207"/>
                <a:gd name="T87" fmla="*/ 16 h 308"/>
                <a:gd name="T88" fmla="*/ 154 w 207"/>
                <a:gd name="T89" fmla="*/ 16 h 308"/>
                <a:gd name="T90" fmla="*/ 142 w 207"/>
                <a:gd name="T91" fmla="*/ 10 h 308"/>
                <a:gd name="T92" fmla="*/ 122 w 207"/>
                <a:gd name="T93" fmla="*/ 12 h 308"/>
                <a:gd name="T94" fmla="*/ 110 w 207"/>
                <a:gd name="T95" fmla="*/ 0 h 308"/>
                <a:gd name="T96" fmla="*/ 110 w 207"/>
                <a:gd name="T97" fmla="*/ 10 h 308"/>
                <a:gd name="T98" fmla="*/ 72 w 207"/>
                <a:gd name="T99" fmla="*/ 25 h 308"/>
                <a:gd name="T100" fmla="*/ 64 w 207"/>
                <a:gd name="T101" fmla="*/ 55 h 308"/>
                <a:gd name="T102" fmla="*/ 38 w 207"/>
                <a:gd name="T103" fmla="*/ 71 h 308"/>
                <a:gd name="T104" fmla="*/ 26 w 207"/>
                <a:gd name="T105" fmla="*/ 69 h 308"/>
                <a:gd name="T106" fmla="*/ 12 w 207"/>
                <a:gd name="T107" fmla="*/ 71 h 308"/>
                <a:gd name="T108" fmla="*/ 8 w 207"/>
                <a:gd name="T109" fmla="*/ 73 h 308"/>
                <a:gd name="T110" fmla="*/ 0 w 207"/>
                <a:gd name="T111" fmla="*/ 87 h 308"/>
                <a:gd name="T112" fmla="*/ 0 w 207"/>
                <a:gd name="T113" fmla="*/ 87 h 308"/>
                <a:gd name="T114" fmla="*/ 6 w 207"/>
                <a:gd name="T115" fmla="*/ 99 h 308"/>
                <a:gd name="T116" fmla="*/ 10 w 207"/>
                <a:gd name="T117" fmla="*/ 111 h 308"/>
                <a:gd name="T118" fmla="*/ 16 w 207"/>
                <a:gd name="T119" fmla="*/ 113 h 308"/>
                <a:gd name="T120" fmla="*/ 22 w 207"/>
                <a:gd name="T121" fmla="*/ 125 h 308"/>
                <a:gd name="T122" fmla="*/ 24 w 207"/>
                <a:gd name="T123" fmla="*/ 133 h 308"/>
                <a:gd name="T124" fmla="*/ 24 w 207"/>
                <a:gd name="T125" fmla="*/ 13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308">
                  <a:moveTo>
                    <a:pt x="24" y="133"/>
                  </a:moveTo>
                  <a:lnTo>
                    <a:pt x="24" y="133"/>
                  </a:lnTo>
                  <a:lnTo>
                    <a:pt x="24" y="137"/>
                  </a:lnTo>
                  <a:lnTo>
                    <a:pt x="24" y="139"/>
                  </a:lnTo>
                  <a:lnTo>
                    <a:pt x="28" y="143"/>
                  </a:lnTo>
                  <a:lnTo>
                    <a:pt x="32" y="147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8" y="153"/>
                  </a:lnTo>
                  <a:lnTo>
                    <a:pt x="42" y="159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46" y="157"/>
                  </a:lnTo>
                  <a:lnTo>
                    <a:pt x="46" y="151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8" y="13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4" y="133"/>
                  </a:lnTo>
                  <a:lnTo>
                    <a:pt x="66" y="137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58" y="147"/>
                  </a:lnTo>
                  <a:lnTo>
                    <a:pt x="56" y="151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6" y="165"/>
                  </a:lnTo>
                  <a:lnTo>
                    <a:pt x="58" y="171"/>
                  </a:lnTo>
                  <a:lnTo>
                    <a:pt x="62" y="17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207"/>
                  </a:lnTo>
                  <a:lnTo>
                    <a:pt x="66" y="213"/>
                  </a:lnTo>
                  <a:lnTo>
                    <a:pt x="68" y="225"/>
                  </a:lnTo>
                  <a:lnTo>
                    <a:pt x="68" y="225"/>
                  </a:lnTo>
                  <a:lnTo>
                    <a:pt x="74" y="237"/>
                  </a:lnTo>
                  <a:lnTo>
                    <a:pt x="76" y="241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86" y="266"/>
                  </a:lnTo>
                  <a:lnTo>
                    <a:pt x="90" y="278"/>
                  </a:lnTo>
                  <a:lnTo>
                    <a:pt x="94" y="284"/>
                  </a:lnTo>
                  <a:lnTo>
                    <a:pt x="98" y="288"/>
                  </a:lnTo>
                  <a:lnTo>
                    <a:pt x="104" y="296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26" y="304"/>
                  </a:lnTo>
                  <a:lnTo>
                    <a:pt x="140" y="308"/>
                  </a:lnTo>
                  <a:lnTo>
                    <a:pt x="154" y="308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7" y="304"/>
                  </a:lnTo>
                  <a:lnTo>
                    <a:pt x="175" y="302"/>
                  </a:lnTo>
                  <a:lnTo>
                    <a:pt x="181" y="294"/>
                  </a:lnTo>
                  <a:lnTo>
                    <a:pt x="189" y="284"/>
                  </a:lnTo>
                  <a:lnTo>
                    <a:pt x="193" y="276"/>
                  </a:lnTo>
                  <a:lnTo>
                    <a:pt x="193" y="276"/>
                  </a:lnTo>
                  <a:lnTo>
                    <a:pt x="199" y="270"/>
                  </a:lnTo>
                  <a:lnTo>
                    <a:pt x="201" y="262"/>
                  </a:lnTo>
                  <a:lnTo>
                    <a:pt x="203" y="254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199" y="219"/>
                  </a:lnTo>
                  <a:lnTo>
                    <a:pt x="199" y="205"/>
                  </a:lnTo>
                  <a:lnTo>
                    <a:pt x="201" y="187"/>
                  </a:lnTo>
                  <a:lnTo>
                    <a:pt x="201" y="187"/>
                  </a:lnTo>
                  <a:lnTo>
                    <a:pt x="207" y="153"/>
                  </a:lnTo>
                  <a:lnTo>
                    <a:pt x="207" y="139"/>
                  </a:lnTo>
                  <a:lnTo>
                    <a:pt x="207" y="133"/>
                  </a:lnTo>
                  <a:lnTo>
                    <a:pt x="205" y="123"/>
                  </a:lnTo>
                  <a:lnTo>
                    <a:pt x="205" y="123"/>
                  </a:lnTo>
                  <a:lnTo>
                    <a:pt x="203" y="117"/>
                  </a:lnTo>
                  <a:lnTo>
                    <a:pt x="199" y="111"/>
                  </a:lnTo>
                  <a:lnTo>
                    <a:pt x="193" y="101"/>
                  </a:lnTo>
                  <a:lnTo>
                    <a:pt x="187" y="93"/>
                  </a:lnTo>
                  <a:lnTo>
                    <a:pt x="185" y="89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3" y="69"/>
                  </a:lnTo>
                  <a:lnTo>
                    <a:pt x="181" y="49"/>
                  </a:lnTo>
                  <a:lnTo>
                    <a:pt x="177" y="21"/>
                  </a:lnTo>
                  <a:lnTo>
                    <a:pt x="169" y="25"/>
                  </a:lnTo>
                  <a:lnTo>
                    <a:pt x="162" y="21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58" y="14"/>
                  </a:lnTo>
                  <a:lnTo>
                    <a:pt x="156" y="16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46" y="12"/>
                  </a:lnTo>
                  <a:lnTo>
                    <a:pt x="142" y="10"/>
                  </a:lnTo>
                  <a:lnTo>
                    <a:pt x="138" y="6"/>
                  </a:lnTo>
                  <a:lnTo>
                    <a:pt x="122" y="12"/>
                  </a:lnTo>
                  <a:lnTo>
                    <a:pt x="120" y="8"/>
                  </a:lnTo>
                  <a:lnTo>
                    <a:pt x="110" y="0"/>
                  </a:lnTo>
                  <a:lnTo>
                    <a:pt x="104" y="2"/>
                  </a:lnTo>
                  <a:lnTo>
                    <a:pt x="110" y="10"/>
                  </a:lnTo>
                  <a:lnTo>
                    <a:pt x="90" y="12"/>
                  </a:lnTo>
                  <a:lnTo>
                    <a:pt x="72" y="25"/>
                  </a:lnTo>
                  <a:lnTo>
                    <a:pt x="72" y="45"/>
                  </a:lnTo>
                  <a:lnTo>
                    <a:pt x="64" y="55"/>
                  </a:lnTo>
                  <a:lnTo>
                    <a:pt x="58" y="67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26" y="69"/>
                  </a:lnTo>
                  <a:lnTo>
                    <a:pt x="18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8" y="73"/>
                  </a:lnTo>
                  <a:lnTo>
                    <a:pt x="6" y="75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6" y="99"/>
                  </a:lnTo>
                  <a:lnTo>
                    <a:pt x="8" y="105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6" y="113"/>
                  </a:lnTo>
                  <a:lnTo>
                    <a:pt x="20" y="117"/>
                  </a:lnTo>
                  <a:lnTo>
                    <a:pt x="22" y="125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1162" y="1647"/>
              <a:ext cx="153" cy="202"/>
            </a:xfrm>
            <a:custGeom>
              <a:avLst/>
              <a:gdLst>
                <a:gd name="T0" fmla="*/ 32 w 153"/>
                <a:gd name="T1" fmla="*/ 192 h 202"/>
                <a:gd name="T2" fmla="*/ 36 w 153"/>
                <a:gd name="T3" fmla="*/ 202 h 202"/>
                <a:gd name="T4" fmla="*/ 46 w 153"/>
                <a:gd name="T5" fmla="*/ 188 h 202"/>
                <a:gd name="T6" fmla="*/ 62 w 153"/>
                <a:gd name="T7" fmla="*/ 184 h 202"/>
                <a:gd name="T8" fmla="*/ 64 w 153"/>
                <a:gd name="T9" fmla="*/ 182 h 202"/>
                <a:gd name="T10" fmla="*/ 65 w 153"/>
                <a:gd name="T11" fmla="*/ 172 h 202"/>
                <a:gd name="T12" fmla="*/ 71 w 153"/>
                <a:gd name="T13" fmla="*/ 158 h 202"/>
                <a:gd name="T14" fmla="*/ 81 w 153"/>
                <a:gd name="T15" fmla="*/ 150 h 202"/>
                <a:gd name="T16" fmla="*/ 89 w 153"/>
                <a:gd name="T17" fmla="*/ 148 h 202"/>
                <a:gd name="T18" fmla="*/ 87 w 153"/>
                <a:gd name="T19" fmla="*/ 142 h 202"/>
                <a:gd name="T20" fmla="*/ 89 w 153"/>
                <a:gd name="T21" fmla="*/ 134 h 202"/>
                <a:gd name="T22" fmla="*/ 99 w 153"/>
                <a:gd name="T23" fmla="*/ 132 h 202"/>
                <a:gd name="T24" fmla="*/ 101 w 153"/>
                <a:gd name="T25" fmla="*/ 130 h 202"/>
                <a:gd name="T26" fmla="*/ 105 w 153"/>
                <a:gd name="T27" fmla="*/ 122 h 202"/>
                <a:gd name="T28" fmla="*/ 109 w 153"/>
                <a:gd name="T29" fmla="*/ 118 h 202"/>
                <a:gd name="T30" fmla="*/ 115 w 153"/>
                <a:gd name="T31" fmla="*/ 122 h 202"/>
                <a:gd name="T32" fmla="*/ 125 w 153"/>
                <a:gd name="T33" fmla="*/ 112 h 202"/>
                <a:gd name="T34" fmla="*/ 129 w 153"/>
                <a:gd name="T35" fmla="*/ 104 h 202"/>
                <a:gd name="T36" fmla="*/ 127 w 153"/>
                <a:gd name="T37" fmla="*/ 96 h 202"/>
                <a:gd name="T38" fmla="*/ 127 w 153"/>
                <a:gd name="T39" fmla="*/ 86 h 202"/>
                <a:gd name="T40" fmla="*/ 127 w 153"/>
                <a:gd name="T41" fmla="*/ 78 h 202"/>
                <a:gd name="T42" fmla="*/ 133 w 153"/>
                <a:gd name="T43" fmla="*/ 76 h 202"/>
                <a:gd name="T44" fmla="*/ 145 w 153"/>
                <a:gd name="T45" fmla="*/ 76 h 202"/>
                <a:gd name="T46" fmla="*/ 143 w 153"/>
                <a:gd name="T47" fmla="*/ 68 h 202"/>
                <a:gd name="T48" fmla="*/ 145 w 153"/>
                <a:gd name="T49" fmla="*/ 56 h 202"/>
                <a:gd name="T50" fmla="*/ 149 w 153"/>
                <a:gd name="T51" fmla="*/ 48 h 202"/>
                <a:gd name="T52" fmla="*/ 153 w 153"/>
                <a:gd name="T53" fmla="*/ 36 h 202"/>
                <a:gd name="T54" fmla="*/ 147 w 153"/>
                <a:gd name="T55" fmla="*/ 20 h 202"/>
                <a:gd name="T56" fmla="*/ 147 w 153"/>
                <a:gd name="T57" fmla="*/ 16 h 202"/>
                <a:gd name="T58" fmla="*/ 149 w 153"/>
                <a:gd name="T59" fmla="*/ 8 h 202"/>
                <a:gd name="T60" fmla="*/ 145 w 153"/>
                <a:gd name="T61" fmla="*/ 0 h 202"/>
                <a:gd name="T62" fmla="*/ 125 w 153"/>
                <a:gd name="T63" fmla="*/ 0 h 202"/>
                <a:gd name="T64" fmla="*/ 109 w 153"/>
                <a:gd name="T65" fmla="*/ 14 h 202"/>
                <a:gd name="T66" fmla="*/ 99 w 153"/>
                <a:gd name="T67" fmla="*/ 22 h 202"/>
                <a:gd name="T68" fmla="*/ 89 w 153"/>
                <a:gd name="T69" fmla="*/ 32 h 202"/>
                <a:gd name="T70" fmla="*/ 62 w 153"/>
                <a:gd name="T71" fmla="*/ 34 h 202"/>
                <a:gd name="T72" fmla="*/ 58 w 153"/>
                <a:gd name="T73" fmla="*/ 50 h 202"/>
                <a:gd name="T74" fmla="*/ 32 w 153"/>
                <a:gd name="T75" fmla="*/ 60 h 202"/>
                <a:gd name="T76" fmla="*/ 30 w 153"/>
                <a:gd name="T77" fmla="*/ 72 h 202"/>
                <a:gd name="T78" fmla="*/ 0 w 153"/>
                <a:gd name="T79" fmla="*/ 96 h 202"/>
                <a:gd name="T80" fmla="*/ 10 w 153"/>
                <a:gd name="T81" fmla="*/ 124 h 202"/>
                <a:gd name="T82" fmla="*/ 0 w 153"/>
                <a:gd name="T83" fmla="*/ 140 h 202"/>
                <a:gd name="T84" fmla="*/ 16 w 153"/>
                <a:gd name="T85" fmla="*/ 152 h 202"/>
                <a:gd name="T86" fmla="*/ 22 w 153"/>
                <a:gd name="T87" fmla="*/ 168 h 202"/>
                <a:gd name="T88" fmla="*/ 18 w 153"/>
                <a:gd name="T89" fmla="*/ 186 h 202"/>
                <a:gd name="T90" fmla="*/ 30 w 153"/>
                <a:gd name="T91" fmla="*/ 186 h 202"/>
                <a:gd name="T92" fmla="*/ 30 w 153"/>
                <a:gd name="T93" fmla="*/ 18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202">
                  <a:moveTo>
                    <a:pt x="30" y="186"/>
                  </a:moveTo>
                  <a:lnTo>
                    <a:pt x="30" y="186"/>
                  </a:lnTo>
                  <a:lnTo>
                    <a:pt x="32" y="192"/>
                  </a:lnTo>
                  <a:lnTo>
                    <a:pt x="32" y="196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40" y="196"/>
                  </a:lnTo>
                  <a:lnTo>
                    <a:pt x="44" y="194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58" y="186"/>
                  </a:lnTo>
                  <a:lnTo>
                    <a:pt x="62" y="184"/>
                  </a:lnTo>
                  <a:lnTo>
                    <a:pt x="64" y="184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4" y="176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67" y="168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81" y="150"/>
                  </a:lnTo>
                  <a:lnTo>
                    <a:pt x="81" y="150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87" y="142"/>
                  </a:lnTo>
                  <a:lnTo>
                    <a:pt x="87" y="138"/>
                  </a:lnTo>
                  <a:lnTo>
                    <a:pt x="89" y="136"/>
                  </a:lnTo>
                  <a:lnTo>
                    <a:pt x="89" y="134"/>
                  </a:lnTo>
                  <a:lnTo>
                    <a:pt x="89" y="134"/>
                  </a:lnTo>
                  <a:lnTo>
                    <a:pt x="93" y="132"/>
                  </a:lnTo>
                  <a:lnTo>
                    <a:pt x="99" y="132"/>
                  </a:lnTo>
                  <a:lnTo>
                    <a:pt x="101" y="132"/>
                  </a:lnTo>
                  <a:lnTo>
                    <a:pt x="101" y="130"/>
                  </a:lnTo>
                  <a:lnTo>
                    <a:pt x="101" y="130"/>
                  </a:lnTo>
                  <a:lnTo>
                    <a:pt x="101" y="126"/>
                  </a:lnTo>
                  <a:lnTo>
                    <a:pt x="101" y="124"/>
                  </a:lnTo>
                  <a:lnTo>
                    <a:pt x="105" y="122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9" y="118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21" y="116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9" y="108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7" y="100"/>
                  </a:lnTo>
                  <a:lnTo>
                    <a:pt x="127" y="96"/>
                  </a:lnTo>
                  <a:lnTo>
                    <a:pt x="127" y="94"/>
                  </a:lnTo>
                  <a:lnTo>
                    <a:pt x="127" y="94"/>
                  </a:lnTo>
                  <a:lnTo>
                    <a:pt x="127" y="86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78"/>
                  </a:lnTo>
                  <a:lnTo>
                    <a:pt x="129" y="76"/>
                  </a:lnTo>
                  <a:lnTo>
                    <a:pt x="133" y="76"/>
                  </a:lnTo>
                  <a:lnTo>
                    <a:pt x="133" y="76"/>
                  </a:lnTo>
                  <a:lnTo>
                    <a:pt x="139" y="76"/>
                  </a:lnTo>
                  <a:lnTo>
                    <a:pt x="145" y="76"/>
                  </a:lnTo>
                  <a:lnTo>
                    <a:pt x="145" y="76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3" y="68"/>
                  </a:lnTo>
                  <a:lnTo>
                    <a:pt x="145" y="64"/>
                  </a:lnTo>
                  <a:lnTo>
                    <a:pt x="145" y="60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7" y="50"/>
                  </a:lnTo>
                  <a:lnTo>
                    <a:pt x="149" y="48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36"/>
                  </a:lnTo>
                  <a:lnTo>
                    <a:pt x="153" y="28"/>
                  </a:lnTo>
                  <a:lnTo>
                    <a:pt x="149" y="24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5" y="18"/>
                  </a:lnTo>
                  <a:lnTo>
                    <a:pt x="147" y="16"/>
                  </a:lnTo>
                  <a:lnTo>
                    <a:pt x="149" y="12"/>
                  </a:lnTo>
                  <a:lnTo>
                    <a:pt x="149" y="8"/>
                  </a:lnTo>
                  <a:lnTo>
                    <a:pt x="149" y="8"/>
                  </a:lnTo>
                  <a:lnTo>
                    <a:pt x="147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5" y="8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5" y="18"/>
                  </a:lnTo>
                  <a:lnTo>
                    <a:pt x="99" y="22"/>
                  </a:lnTo>
                  <a:lnTo>
                    <a:pt x="93" y="26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1" y="28"/>
                  </a:lnTo>
                  <a:lnTo>
                    <a:pt x="69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0" y="42"/>
                  </a:lnTo>
                  <a:lnTo>
                    <a:pt x="58" y="50"/>
                  </a:lnTo>
                  <a:lnTo>
                    <a:pt x="46" y="54"/>
                  </a:lnTo>
                  <a:lnTo>
                    <a:pt x="40" y="58"/>
                  </a:lnTo>
                  <a:lnTo>
                    <a:pt x="32" y="60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0" y="72"/>
                  </a:lnTo>
                  <a:lnTo>
                    <a:pt x="16" y="86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8" y="106"/>
                  </a:lnTo>
                  <a:lnTo>
                    <a:pt x="2" y="114"/>
                  </a:lnTo>
                  <a:lnTo>
                    <a:pt x="10" y="124"/>
                  </a:lnTo>
                  <a:lnTo>
                    <a:pt x="14" y="134"/>
                  </a:lnTo>
                  <a:lnTo>
                    <a:pt x="6" y="136"/>
                  </a:lnTo>
                  <a:lnTo>
                    <a:pt x="0" y="140"/>
                  </a:lnTo>
                  <a:lnTo>
                    <a:pt x="8" y="148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8" y="15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0" y="176"/>
                  </a:lnTo>
                  <a:lnTo>
                    <a:pt x="20" y="182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4" y="184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2635" y="1610"/>
              <a:ext cx="713" cy="1501"/>
            </a:xfrm>
            <a:custGeom>
              <a:avLst/>
              <a:gdLst>
                <a:gd name="T0" fmla="*/ 86 w 713"/>
                <a:gd name="T1" fmla="*/ 298 h 1501"/>
                <a:gd name="T2" fmla="*/ 80 w 713"/>
                <a:gd name="T3" fmla="*/ 356 h 1501"/>
                <a:gd name="T4" fmla="*/ 36 w 713"/>
                <a:gd name="T5" fmla="*/ 422 h 1501"/>
                <a:gd name="T6" fmla="*/ 86 w 713"/>
                <a:gd name="T7" fmla="*/ 450 h 1501"/>
                <a:gd name="T8" fmla="*/ 78 w 713"/>
                <a:gd name="T9" fmla="*/ 503 h 1501"/>
                <a:gd name="T10" fmla="*/ 58 w 713"/>
                <a:gd name="T11" fmla="*/ 609 h 1501"/>
                <a:gd name="T12" fmla="*/ 76 w 713"/>
                <a:gd name="T13" fmla="*/ 659 h 1501"/>
                <a:gd name="T14" fmla="*/ 98 w 713"/>
                <a:gd name="T15" fmla="*/ 719 h 1501"/>
                <a:gd name="T16" fmla="*/ 78 w 713"/>
                <a:gd name="T17" fmla="*/ 772 h 1501"/>
                <a:gd name="T18" fmla="*/ 50 w 713"/>
                <a:gd name="T19" fmla="*/ 840 h 1501"/>
                <a:gd name="T20" fmla="*/ 54 w 713"/>
                <a:gd name="T21" fmla="*/ 904 h 1501"/>
                <a:gd name="T22" fmla="*/ 0 w 713"/>
                <a:gd name="T23" fmla="*/ 995 h 1501"/>
                <a:gd name="T24" fmla="*/ 114 w 713"/>
                <a:gd name="T25" fmla="*/ 1065 h 1501"/>
                <a:gd name="T26" fmla="*/ 104 w 713"/>
                <a:gd name="T27" fmla="*/ 1157 h 1501"/>
                <a:gd name="T28" fmla="*/ 92 w 713"/>
                <a:gd name="T29" fmla="*/ 1222 h 1501"/>
                <a:gd name="T30" fmla="*/ 88 w 713"/>
                <a:gd name="T31" fmla="*/ 1298 h 1501"/>
                <a:gd name="T32" fmla="*/ 149 w 713"/>
                <a:gd name="T33" fmla="*/ 1352 h 1501"/>
                <a:gd name="T34" fmla="*/ 161 w 713"/>
                <a:gd name="T35" fmla="*/ 1404 h 1501"/>
                <a:gd name="T36" fmla="*/ 143 w 713"/>
                <a:gd name="T37" fmla="*/ 1439 h 1501"/>
                <a:gd name="T38" fmla="*/ 118 w 713"/>
                <a:gd name="T39" fmla="*/ 1491 h 1501"/>
                <a:gd name="T40" fmla="*/ 195 w 713"/>
                <a:gd name="T41" fmla="*/ 1497 h 1501"/>
                <a:gd name="T42" fmla="*/ 239 w 713"/>
                <a:gd name="T43" fmla="*/ 1447 h 1501"/>
                <a:gd name="T44" fmla="*/ 287 w 713"/>
                <a:gd name="T45" fmla="*/ 1418 h 1501"/>
                <a:gd name="T46" fmla="*/ 331 w 713"/>
                <a:gd name="T47" fmla="*/ 1412 h 1501"/>
                <a:gd name="T48" fmla="*/ 309 w 713"/>
                <a:gd name="T49" fmla="*/ 1364 h 1501"/>
                <a:gd name="T50" fmla="*/ 343 w 713"/>
                <a:gd name="T51" fmla="*/ 1312 h 1501"/>
                <a:gd name="T52" fmla="*/ 374 w 713"/>
                <a:gd name="T53" fmla="*/ 1242 h 1501"/>
                <a:gd name="T54" fmla="*/ 422 w 713"/>
                <a:gd name="T55" fmla="*/ 1175 h 1501"/>
                <a:gd name="T56" fmla="*/ 458 w 713"/>
                <a:gd name="T57" fmla="*/ 1167 h 1501"/>
                <a:gd name="T58" fmla="*/ 484 w 713"/>
                <a:gd name="T59" fmla="*/ 1161 h 1501"/>
                <a:gd name="T60" fmla="*/ 516 w 713"/>
                <a:gd name="T61" fmla="*/ 1127 h 1501"/>
                <a:gd name="T62" fmla="*/ 548 w 713"/>
                <a:gd name="T63" fmla="*/ 1079 h 1501"/>
                <a:gd name="T64" fmla="*/ 611 w 713"/>
                <a:gd name="T65" fmla="*/ 1065 h 1501"/>
                <a:gd name="T66" fmla="*/ 627 w 713"/>
                <a:gd name="T67" fmla="*/ 936 h 1501"/>
                <a:gd name="T68" fmla="*/ 651 w 713"/>
                <a:gd name="T69" fmla="*/ 808 h 1501"/>
                <a:gd name="T70" fmla="*/ 683 w 713"/>
                <a:gd name="T71" fmla="*/ 776 h 1501"/>
                <a:gd name="T72" fmla="*/ 613 w 713"/>
                <a:gd name="T73" fmla="*/ 760 h 1501"/>
                <a:gd name="T74" fmla="*/ 627 w 713"/>
                <a:gd name="T75" fmla="*/ 701 h 1501"/>
                <a:gd name="T76" fmla="*/ 605 w 713"/>
                <a:gd name="T77" fmla="*/ 633 h 1501"/>
                <a:gd name="T78" fmla="*/ 597 w 713"/>
                <a:gd name="T79" fmla="*/ 488 h 1501"/>
                <a:gd name="T80" fmla="*/ 647 w 713"/>
                <a:gd name="T81" fmla="*/ 450 h 1501"/>
                <a:gd name="T82" fmla="*/ 669 w 713"/>
                <a:gd name="T83" fmla="*/ 418 h 1501"/>
                <a:gd name="T84" fmla="*/ 697 w 713"/>
                <a:gd name="T85" fmla="*/ 338 h 1501"/>
                <a:gd name="T86" fmla="*/ 665 w 713"/>
                <a:gd name="T87" fmla="*/ 280 h 1501"/>
                <a:gd name="T88" fmla="*/ 661 w 713"/>
                <a:gd name="T89" fmla="*/ 207 h 1501"/>
                <a:gd name="T90" fmla="*/ 657 w 713"/>
                <a:gd name="T91" fmla="*/ 217 h 1501"/>
                <a:gd name="T92" fmla="*/ 589 w 713"/>
                <a:gd name="T93" fmla="*/ 259 h 1501"/>
                <a:gd name="T94" fmla="*/ 595 w 713"/>
                <a:gd name="T95" fmla="*/ 241 h 1501"/>
                <a:gd name="T96" fmla="*/ 657 w 713"/>
                <a:gd name="T97" fmla="*/ 163 h 1501"/>
                <a:gd name="T98" fmla="*/ 673 w 713"/>
                <a:gd name="T99" fmla="*/ 69 h 1501"/>
                <a:gd name="T100" fmla="*/ 583 w 713"/>
                <a:gd name="T101" fmla="*/ 57 h 1501"/>
                <a:gd name="T102" fmla="*/ 568 w 713"/>
                <a:gd name="T103" fmla="*/ 31 h 1501"/>
                <a:gd name="T104" fmla="*/ 526 w 713"/>
                <a:gd name="T105" fmla="*/ 0 h 1501"/>
                <a:gd name="T106" fmla="*/ 488 w 713"/>
                <a:gd name="T107" fmla="*/ 57 h 1501"/>
                <a:gd name="T108" fmla="*/ 458 w 713"/>
                <a:gd name="T109" fmla="*/ 79 h 1501"/>
                <a:gd name="T110" fmla="*/ 366 w 713"/>
                <a:gd name="T111" fmla="*/ 93 h 1501"/>
                <a:gd name="T112" fmla="*/ 279 w 713"/>
                <a:gd name="T113" fmla="*/ 119 h 1501"/>
                <a:gd name="T114" fmla="*/ 235 w 713"/>
                <a:gd name="T115" fmla="*/ 195 h 1501"/>
                <a:gd name="T116" fmla="*/ 126 w 713"/>
                <a:gd name="T117" fmla="*/ 197 h 1501"/>
                <a:gd name="T118" fmla="*/ 126 w 713"/>
                <a:gd name="T119" fmla="*/ 280 h 1501"/>
                <a:gd name="T120" fmla="*/ 118 w 713"/>
                <a:gd name="T121" fmla="*/ 304 h 1501"/>
                <a:gd name="T122" fmla="*/ 68 w 713"/>
                <a:gd name="T123" fmla="*/ 253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3" h="1501">
                  <a:moveTo>
                    <a:pt x="70" y="266"/>
                  </a:moveTo>
                  <a:lnTo>
                    <a:pt x="70" y="266"/>
                  </a:lnTo>
                  <a:lnTo>
                    <a:pt x="82" y="278"/>
                  </a:lnTo>
                  <a:lnTo>
                    <a:pt x="88" y="284"/>
                  </a:lnTo>
                  <a:lnTo>
                    <a:pt x="90" y="288"/>
                  </a:lnTo>
                  <a:lnTo>
                    <a:pt x="90" y="290"/>
                  </a:lnTo>
                  <a:lnTo>
                    <a:pt x="90" y="290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6" y="292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0" y="302"/>
                  </a:lnTo>
                  <a:lnTo>
                    <a:pt x="70" y="302"/>
                  </a:lnTo>
                  <a:lnTo>
                    <a:pt x="70" y="302"/>
                  </a:lnTo>
                  <a:lnTo>
                    <a:pt x="68" y="304"/>
                  </a:lnTo>
                  <a:lnTo>
                    <a:pt x="64" y="306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8"/>
                  </a:lnTo>
                  <a:lnTo>
                    <a:pt x="78" y="346"/>
                  </a:lnTo>
                  <a:lnTo>
                    <a:pt x="80" y="356"/>
                  </a:lnTo>
                  <a:lnTo>
                    <a:pt x="80" y="356"/>
                  </a:lnTo>
                  <a:lnTo>
                    <a:pt x="76" y="368"/>
                  </a:lnTo>
                  <a:lnTo>
                    <a:pt x="76" y="372"/>
                  </a:lnTo>
                  <a:lnTo>
                    <a:pt x="74" y="372"/>
                  </a:lnTo>
                  <a:lnTo>
                    <a:pt x="72" y="372"/>
                  </a:lnTo>
                  <a:lnTo>
                    <a:pt x="72" y="372"/>
                  </a:lnTo>
                  <a:lnTo>
                    <a:pt x="72" y="370"/>
                  </a:lnTo>
                  <a:lnTo>
                    <a:pt x="68" y="370"/>
                  </a:lnTo>
                  <a:lnTo>
                    <a:pt x="66" y="372"/>
                  </a:lnTo>
                  <a:lnTo>
                    <a:pt x="58" y="374"/>
                  </a:lnTo>
                  <a:lnTo>
                    <a:pt x="58" y="374"/>
                  </a:lnTo>
                  <a:lnTo>
                    <a:pt x="28" y="396"/>
                  </a:lnTo>
                  <a:lnTo>
                    <a:pt x="36" y="422"/>
                  </a:lnTo>
                  <a:lnTo>
                    <a:pt x="36" y="422"/>
                  </a:lnTo>
                  <a:lnTo>
                    <a:pt x="36" y="424"/>
                  </a:lnTo>
                  <a:lnTo>
                    <a:pt x="42" y="428"/>
                  </a:lnTo>
                  <a:lnTo>
                    <a:pt x="46" y="430"/>
                  </a:lnTo>
                  <a:lnTo>
                    <a:pt x="46" y="430"/>
                  </a:lnTo>
                  <a:lnTo>
                    <a:pt x="58" y="438"/>
                  </a:lnTo>
                  <a:lnTo>
                    <a:pt x="64" y="442"/>
                  </a:lnTo>
                  <a:lnTo>
                    <a:pt x="72" y="442"/>
                  </a:lnTo>
                  <a:lnTo>
                    <a:pt x="72" y="442"/>
                  </a:lnTo>
                  <a:lnTo>
                    <a:pt x="76" y="442"/>
                  </a:lnTo>
                  <a:lnTo>
                    <a:pt x="80" y="446"/>
                  </a:lnTo>
                  <a:lnTo>
                    <a:pt x="80" y="448"/>
                  </a:lnTo>
                  <a:lnTo>
                    <a:pt x="86" y="450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8"/>
                  </a:lnTo>
                  <a:lnTo>
                    <a:pt x="88" y="466"/>
                  </a:lnTo>
                  <a:lnTo>
                    <a:pt x="88" y="480"/>
                  </a:lnTo>
                  <a:lnTo>
                    <a:pt x="88" y="480"/>
                  </a:lnTo>
                  <a:lnTo>
                    <a:pt x="88" y="484"/>
                  </a:lnTo>
                  <a:lnTo>
                    <a:pt x="86" y="486"/>
                  </a:lnTo>
                  <a:lnTo>
                    <a:pt x="82" y="490"/>
                  </a:lnTo>
                  <a:lnTo>
                    <a:pt x="80" y="495"/>
                  </a:lnTo>
                  <a:lnTo>
                    <a:pt x="80" y="495"/>
                  </a:lnTo>
                  <a:lnTo>
                    <a:pt x="80" y="501"/>
                  </a:lnTo>
                  <a:lnTo>
                    <a:pt x="78" y="503"/>
                  </a:lnTo>
                  <a:lnTo>
                    <a:pt x="74" y="509"/>
                  </a:lnTo>
                  <a:lnTo>
                    <a:pt x="68" y="519"/>
                  </a:lnTo>
                  <a:lnTo>
                    <a:pt x="54" y="517"/>
                  </a:lnTo>
                  <a:lnTo>
                    <a:pt x="58" y="549"/>
                  </a:lnTo>
                  <a:lnTo>
                    <a:pt x="50" y="559"/>
                  </a:lnTo>
                  <a:lnTo>
                    <a:pt x="50" y="559"/>
                  </a:lnTo>
                  <a:lnTo>
                    <a:pt x="54" y="563"/>
                  </a:lnTo>
                  <a:lnTo>
                    <a:pt x="56" y="571"/>
                  </a:lnTo>
                  <a:lnTo>
                    <a:pt x="60" y="577"/>
                  </a:lnTo>
                  <a:lnTo>
                    <a:pt x="60" y="577"/>
                  </a:lnTo>
                  <a:lnTo>
                    <a:pt x="66" y="593"/>
                  </a:lnTo>
                  <a:lnTo>
                    <a:pt x="68" y="599"/>
                  </a:lnTo>
                  <a:lnTo>
                    <a:pt x="58" y="609"/>
                  </a:lnTo>
                  <a:lnTo>
                    <a:pt x="68" y="625"/>
                  </a:lnTo>
                  <a:lnTo>
                    <a:pt x="68" y="625"/>
                  </a:lnTo>
                  <a:lnTo>
                    <a:pt x="66" y="627"/>
                  </a:lnTo>
                  <a:lnTo>
                    <a:pt x="66" y="629"/>
                  </a:lnTo>
                  <a:lnTo>
                    <a:pt x="64" y="631"/>
                  </a:lnTo>
                  <a:lnTo>
                    <a:pt x="64" y="631"/>
                  </a:lnTo>
                  <a:lnTo>
                    <a:pt x="60" y="635"/>
                  </a:lnTo>
                  <a:lnTo>
                    <a:pt x="58" y="643"/>
                  </a:lnTo>
                  <a:lnTo>
                    <a:pt x="58" y="651"/>
                  </a:lnTo>
                  <a:lnTo>
                    <a:pt x="58" y="651"/>
                  </a:lnTo>
                  <a:lnTo>
                    <a:pt x="68" y="653"/>
                  </a:lnTo>
                  <a:lnTo>
                    <a:pt x="72" y="655"/>
                  </a:lnTo>
                  <a:lnTo>
                    <a:pt x="76" y="659"/>
                  </a:lnTo>
                  <a:lnTo>
                    <a:pt x="76" y="659"/>
                  </a:lnTo>
                  <a:lnTo>
                    <a:pt x="76" y="667"/>
                  </a:lnTo>
                  <a:lnTo>
                    <a:pt x="78" y="675"/>
                  </a:lnTo>
                  <a:lnTo>
                    <a:pt x="76" y="681"/>
                  </a:lnTo>
                  <a:lnTo>
                    <a:pt x="76" y="689"/>
                  </a:lnTo>
                  <a:lnTo>
                    <a:pt x="76" y="689"/>
                  </a:lnTo>
                  <a:lnTo>
                    <a:pt x="68" y="705"/>
                  </a:lnTo>
                  <a:lnTo>
                    <a:pt x="68" y="705"/>
                  </a:lnTo>
                  <a:lnTo>
                    <a:pt x="80" y="711"/>
                  </a:lnTo>
                  <a:lnTo>
                    <a:pt x="90" y="715"/>
                  </a:lnTo>
                  <a:lnTo>
                    <a:pt x="96" y="717"/>
                  </a:lnTo>
                  <a:lnTo>
                    <a:pt x="96" y="717"/>
                  </a:lnTo>
                  <a:lnTo>
                    <a:pt x="98" y="719"/>
                  </a:lnTo>
                  <a:lnTo>
                    <a:pt x="100" y="721"/>
                  </a:lnTo>
                  <a:lnTo>
                    <a:pt x="102" y="732"/>
                  </a:lnTo>
                  <a:lnTo>
                    <a:pt x="102" y="732"/>
                  </a:lnTo>
                  <a:lnTo>
                    <a:pt x="100" y="736"/>
                  </a:lnTo>
                  <a:lnTo>
                    <a:pt x="98" y="742"/>
                  </a:lnTo>
                  <a:lnTo>
                    <a:pt x="94" y="756"/>
                  </a:lnTo>
                  <a:lnTo>
                    <a:pt x="94" y="756"/>
                  </a:lnTo>
                  <a:lnTo>
                    <a:pt x="92" y="760"/>
                  </a:lnTo>
                  <a:lnTo>
                    <a:pt x="92" y="762"/>
                  </a:lnTo>
                  <a:lnTo>
                    <a:pt x="88" y="762"/>
                  </a:lnTo>
                  <a:lnTo>
                    <a:pt x="86" y="766"/>
                  </a:lnTo>
                  <a:lnTo>
                    <a:pt x="86" y="766"/>
                  </a:lnTo>
                  <a:lnTo>
                    <a:pt x="78" y="772"/>
                  </a:lnTo>
                  <a:lnTo>
                    <a:pt x="72" y="780"/>
                  </a:lnTo>
                  <a:lnTo>
                    <a:pt x="68" y="788"/>
                  </a:lnTo>
                  <a:lnTo>
                    <a:pt x="68" y="788"/>
                  </a:lnTo>
                  <a:lnTo>
                    <a:pt x="72" y="796"/>
                  </a:lnTo>
                  <a:lnTo>
                    <a:pt x="72" y="796"/>
                  </a:lnTo>
                  <a:lnTo>
                    <a:pt x="74" y="802"/>
                  </a:lnTo>
                  <a:lnTo>
                    <a:pt x="74" y="808"/>
                  </a:lnTo>
                  <a:lnTo>
                    <a:pt x="74" y="812"/>
                  </a:lnTo>
                  <a:lnTo>
                    <a:pt x="72" y="816"/>
                  </a:lnTo>
                  <a:lnTo>
                    <a:pt x="72" y="816"/>
                  </a:lnTo>
                  <a:lnTo>
                    <a:pt x="64" y="830"/>
                  </a:lnTo>
                  <a:lnTo>
                    <a:pt x="50" y="840"/>
                  </a:lnTo>
                  <a:lnTo>
                    <a:pt x="50" y="840"/>
                  </a:lnTo>
                  <a:lnTo>
                    <a:pt x="42" y="848"/>
                  </a:lnTo>
                  <a:lnTo>
                    <a:pt x="40" y="852"/>
                  </a:lnTo>
                  <a:lnTo>
                    <a:pt x="34" y="858"/>
                  </a:lnTo>
                  <a:lnTo>
                    <a:pt x="34" y="858"/>
                  </a:lnTo>
                  <a:lnTo>
                    <a:pt x="32" y="862"/>
                  </a:lnTo>
                  <a:lnTo>
                    <a:pt x="32" y="862"/>
                  </a:lnTo>
                  <a:lnTo>
                    <a:pt x="30" y="870"/>
                  </a:lnTo>
                  <a:lnTo>
                    <a:pt x="28" y="876"/>
                  </a:lnTo>
                  <a:lnTo>
                    <a:pt x="30" y="884"/>
                  </a:lnTo>
                  <a:lnTo>
                    <a:pt x="30" y="884"/>
                  </a:lnTo>
                  <a:lnTo>
                    <a:pt x="32" y="890"/>
                  </a:lnTo>
                  <a:lnTo>
                    <a:pt x="42" y="894"/>
                  </a:lnTo>
                  <a:lnTo>
                    <a:pt x="54" y="904"/>
                  </a:lnTo>
                  <a:lnTo>
                    <a:pt x="54" y="904"/>
                  </a:lnTo>
                  <a:lnTo>
                    <a:pt x="60" y="908"/>
                  </a:lnTo>
                  <a:lnTo>
                    <a:pt x="64" y="910"/>
                  </a:lnTo>
                  <a:lnTo>
                    <a:pt x="64" y="910"/>
                  </a:lnTo>
                  <a:lnTo>
                    <a:pt x="64" y="914"/>
                  </a:lnTo>
                  <a:lnTo>
                    <a:pt x="58" y="916"/>
                  </a:lnTo>
                  <a:lnTo>
                    <a:pt x="52" y="918"/>
                  </a:lnTo>
                  <a:lnTo>
                    <a:pt x="52" y="924"/>
                  </a:lnTo>
                  <a:lnTo>
                    <a:pt x="0" y="938"/>
                  </a:lnTo>
                  <a:lnTo>
                    <a:pt x="8" y="938"/>
                  </a:lnTo>
                  <a:lnTo>
                    <a:pt x="12" y="973"/>
                  </a:lnTo>
                  <a:lnTo>
                    <a:pt x="0" y="995"/>
                  </a:lnTo>
                  <a:lnTo>
                    <a:pt x="0" y="995"/>
                  </a:lnTo>
                  <a:lnTo>
                    <a:pt x="10" y="995"/>
                  </a:lnTo>
                  <a:lnTo>
                    <a:pt x="20" y="999"/>
                  </a:lnTo>
                  <a:lnTo>
                    <a:pt x="28" y="999"/>
                  </a:lnTo>
                  <a:lnTo>
                    <a:pt x="28" y="999"/>
                  </a:lnTo>
                  <a:lnTo>
                    <a:pt x="40" y="999"/>
                  </a:lnTo>
                  <a:lnTo>
                    <a:pt x="54" y="1005"/>
                  </a:lnTo>
                  <a:lnTo>
                    <a:pt x="72" y="1009"/>
                  </a:lnTo>
                  <a:lnTo>
                    <a:pt x="76" y="1019"/>
                  </a:lnTo>
                  <a:lnTo>
                    <a:pt x="86" y="1029"/>
                  </a:lnTo>
                  <a:lnTo>
                    <a:pt x="88" y="1047"/>
                  </a:lnTo>
                  <a:lnTo>
                    <a:pt x="112" y="1051"/>
                  </a:lnTo>
                  <a:lnTo>
                    <a:pt x="114" y="1065"/>
                  </a:lnTo>
                  <a:lnTo>
                    <a:pt x="114" y="1065"/>
                  </a:lnTo>
                  <a:lnTo>
                    <a:pt x="96" y="1077"/>
                  </a:lnTo>
                  <a:lnTo>
                    <a:pt x="86" y="1087"/>
                  </a:lnTo>
                  <a:lnTo>
                    <a:pt x="82" y="1091"/>
                  </a:lnTo>
                  <a:lnTo>
                    <a:pt x="82" y="1093"/>
                  </a:lnTo>
                  <a:lnTo>
                    <a:pt x="82" y="1093"/>
                  </a:lnTo>
                  <a:lnTo>
                    <a:pt x="86" y="1101"/>
                  </a:lnTo>
                  <a:lnTo>
                    <a:pt x="86" y="1107"/>
                  </a:lnTo>
                  <a:lnTo>
                    <a:pt x="82" y="1115"/>
                  </a:lnTo>
                  <a:lnTo>
                    <a:pt x="104" y="1127"/>
                  </a:lnTo>
                  <a:lnTo>
                    <a:pt x="120" y="1131"/>
                  </a:lnTo>
                  <a:lnTo>
                    <a:pt x="118" y="1153"/>
                  </a:lnTo>
                  <a:lnTo>
                    <a:pt x="112" y="1153"/>
                  </a:lnTo>
                  <a:lnTo>
                    <a:pt x="104" y="1157"/>
                  </a:lnTo>
                  <a:lnTo>
                    <a:pt x="98" y="1165"/>
                  </a:lnTo>
                  <a:lnTo>
                    <a:pt x="90" y="1177"/>
                  </a:lnTo>
                  <a:lnTo>
                    <a:pt x="92" y="1187"/>
                  </a:lnTo>
                  <a:lnTo>
                    <a:pt x="88" y="1192"/>
                  </a:lnTo>
                  <a:lnTo>
                    <a:pt x="88" y="1194"/>
                  </a:lnTo>
                  <a:lnTo>
                    <a:pt x="88" y="1200"/>
                  </a:lnTo>
                  <a:lnTo>
                    <a:pt x="80" y="1204"/>
                  </a:lnTo>
                  <a:lnTo>
                    <a:pt x="80" y="1204"/>
                  </a:lnTo>
                  <a:lnTo>
                    <a:pt x="86" y="1212"/>
                  </a:lnTo>
                  <a:lnTo>
                    <a:pt x="88" y="1218"/>
                  </a:lnTo>
                  <a:lnTo>
                    <a:pt x="90" y="1220"/>
                  </a:lnTo>
                  <a:lnTo>
                    <a:pt x="90" y="1220"/>
                  </a:lnTo>
                  <a:lnTo>
                    <a:pt x="92" y="1222"/>
                  </a:lnTo>
                  <a:lnTo>
                    <a:pt x="94" y="1224"/>
                  </a:lnTo>
                  <a:lnTo>
                    <a:pt x="96" y="1232"/>
                  </a:lnTo>
                  <a:lnTo>
                    <a:pt x="98" y="1234"/>
                  </a:lnTo>
                  <a:lnTo>
                    <a:pt x="98" y="1234"/>
                  </a:lnTo>
                  <a:lnTo>
                    <a:pt x="102" y="1258"/>
                  </a:lnTo>
                  <a:lnTo>
                    <a:pt x="102" y="1258"/>
                  </a:lnTo>
                  <a:lnTo>
                    <a:pt x="92" y="1264"/>
                  </a:lnTo>
                  <a:lnTo>
                    <a:pt x="80" y="1268"/>
                  </a:lnTo>
                  <a:lnTo>
                    <a:pt x="76" y="1272"/>
                  </a:lnTo>
                  <a:lnTo>
                    <a:pt x="76" y="1272"/>
                  </a:lnTo>
                  <a:lnTo>
                    <a:pt x="74" y="1274"/>
                  </a:lnTo>
                  <a:lnTo>
                    <a:pt x="86" y="1288"/>
                  </a:lnTo>
                  <a:lnTo>
                    <a:pt x="88" y="1298"/>
                  </a:lnTo>
                  <a:lnTo>
                    <a:pt x="100" y="1302"/>
                  </a:lnTo>
                  <a:lnTo>
                    <a:pt x="116" y="1302"/>
                  </a:lnTo>
                  <a:lnTo>
                    <a:pt x="132" y="1308"/>
                  </a:lnTo>
                  <a:lnTo>
                    <a:pt x="141" y="1318"/>
                  </a:lnTo>
                  <a:lnTo>
                    <a:pt x="141" y="1318"/>
                  </a:lnTo>
                  <a:lnTo>
                    <a:pt x="139" y="1326"/>
                  </a:lnTo>
                  <a:lnTo>
                    <a:pt x="139" y="1332"/>
                  </a:lnTo>
                  <a:lnTo>
                    <a:pt x="139" y="1334"/>
                  </a:lnTo>
                  <a:lnTo>
                    <a:pt x="139" y="1334"/>
                  </a:lnTo>
                  <a:lnTo>
                    <a:pt x="139" y="1334"/>
                  </a:lnTo>
                  <a:lnTo>
                    <a:pt x="145" y="1340"/>
                  </a:lnTo>
                  <a:lnTo>
                    <a:pt x="147" y="1344"/>
                  </a:lnTo>
                  <a:lnTo>
                    <a:pt x="149" y="1352"/>
                  </a:lnTo>
                  <a:lnTo>
                    <a:pt x="149" y="1352"/>
                  </a:lnTo>
                  <a:lnTo>
                    <a:pt x="149" y="1358"/>
                  </a:lnTo>
                  <a:lnTo>
                    <a:pt x="153" y="1364"/>
                  </a:lnTo>
                  <a:lnTo>
                    <a:pt x="153" y="1364"/>
                  </a:lnTo>
                  <a:lnTo>
                    <a:pt x="155" y="1366"/>
                  </a:lnTo>
                  <a:lnTo>
                    <a:pt x="153" y="1372"/>
                  </a:lnTo>
                  <a:lnTo>
                    <a:pt x="153" y="1376"/>
                  </a:lnTo>
                  <a:lnTo>
                    <a:pt x="153" y="1380"/>
                  </a:lnTo>
                  <a:lnTo>
                    <a:pt x="153" y="1380"/>
                  </a:lnTo>
                  <a:lnTo>
                    <a:pt x="157" y="1394"/>
                  </a:lnTo>
                  <a:lnTo>
                    <a:pt x="159" y="1400"/>
                  </a:lnTo>
                  <a:lnTo>
                    <a:pt x="161" y="1404"/>
                  </a:lnTo>
                  <a:lnTo>
                    <a:pt x="161" y="1404"/>
                  </a:lnTo>
                  <a:lnTo>
                    <a:pt x="163" y="1408"/>
                  </a:lnTo>
                  <a:lnTo>
                    <a:pt x="165" y="1410"/>
                  </a:lnTo>
                  <a:lnTo>
                    <a:pt x="165" y="1412"/>
                  </a:lnTo>
                  <a:lnTo>
                    <a:pt x="163" y="1418"/>
                  </a:lnTo>
                  <a:lnTo>
                    <a:pt x="163" y="1418"/>
                  </a:lnTo>
                  <a:lnTo>
                    <a:pt x="159" y="1420"/>
                  </a:lnTo>
                  <a:lnTo>
                    <a:pt x="155" y="1422"/>
                  </a:lnTo>
                  <a:lnTo>
                    <a:pt x="153" y="1422"/>
                  </a:lnTo>
                  <a:lnTo>
                    <a:pt x="147" y="1425"/>
                  </a:lnTo>
                  <a:lnTo>
                    <a:pt x="147" y="1425"/>
                  </a:lnTo>
                  <a:lnTo>
                    <a:pt x="145" y="1433"/>
                  </a:lnTo>
                  <a:lnTo>
                    <a:pt x="143" y="1439"/>
                  </a:lnTo>
                  <a:lnTo>
                    <a:pt x="143" y="1439"/>
                  </a:lnTo>
                  <a:lnTo>
                    <a:pt x="134" y="1445"/>
                  </a:lnTo>
                  <a:lnTo>
                    <a:pt x="126" y="1451"/>
                  </a:lnTo>
                  <a:lnTo>
                    <a:pt x="120" y="1455"/>
                  </a:lnTo>
                  <a:lnTo>
                    <a:pt x="120" y="1455"/>
                  </a:lnTo>
                  <a:lnTo>
                    <a:pt x="114" y="1463"/>
                  </a:lnTo>
                  <a:lnTo>
                    <a:pt x="110" y="1467"/>
                  </a:lnTo>
                  <a:lnTo>
                    <a:pt x="112" y="1471"/>
                  </a:lnTo>
                  <a:lnTo>
                    <a:pt x="112" y="1471"/>
                  </a:lnTo>
                  <a:lnTo>
                    <a:pt x="114" y="1479"/>
                  </a:lnTo>
                  <a:lnTo>
                    <a:pt x="114" y="1489"/>
                  </a:lnTo>
                  <a:lnTo>
                    <a:pt x="116" y="1489"/>
                  </a:lnTo>
                  <a:lnTo>
                    <a:pt x="118" y="1491"/>
                  </a:lnTo>
                  <a:lnTo>
                    <a:pt x="118" y="1491"/>
                  </a:lnTo>
                  <a:lnTo>
                    <a:pt x="134" y="1491"/>
                  </a:lnTo>
                  <a:lnTo>
                    <a:pt x="134" y="1491"/>
                  </a:lnTo>
                  <a:lnTo>
                    <a:pt x="143" y="1493"/>
                  </a:lnTo>
                  <a:lnTo>
                    <a:pt x="145" y="1493"/>
                  </a:lnTo>
                  <a:lnTo>
                    <a:pt x="149" y="1493"/>
                  </a:lnTo>
                  <a:lnTo>
                    <a:pt x="149" y="1493"/>
                  </a:lnTo>
                  <a:lnTo>
                    <a:pt x="161" y="1499"/>
                  </a:lnTo>
                  <a:lnTo>
                    <a:pt x="165" y="1501"/>
                  </a:lnTo>
                  <a:lnTo>
                    <a:pt x="171" y="1501"/>
                  </a:lnTo>
                  <a:lnTo>
                    <a:pt x="171" y="1501"/>
                  </a:lnTo>
                  <a:lnTo>
                    <a:pt x="187" y="1499"/>
                  </a:lnTo>
                  <a:lnTo>
                    <a:pt x="193" y="1497"/>
                  </a:lnTo>
                  <a:lnTo>
                    <a:pt x="195" y="1497"/>
                  </a:lnTo>
                  <a:lnTo>
                    <a:pt x="199" y="1495"/>
                  </a:lnTo>
                  <a:lnTo>
                    <a:pt x="199" y="1495"/>
                  </a:lnTo>
                  <a:lnTo>
                    <a:pt x="203" y="1491"/>
                  </a:lnTo>
                  <a:lnTo>
                    <a:pt x="211" y="1487"/>
                  </a:lnTo>
                  <a:lnTo>
                    <a:pt x="217" y="1481"/>
                  </a:lnTo>
                  <a:lnTo>
                    <a:pt x="223" y="1475"/>
                  </a:lnTo>
                  <a:lnTo>
                    <a:pt x="223" y="1475"/>
                  </a:lnTo>
                  <a:lnTo>
                    <a:pt x="227" y="1469"/>
                  </a:lnTo>
                  <a:lnTo>
                    <a:pt x="231" y="1457"/>
                  </a:lnTo>
                  <a:lnTo>
                    <a:pt x="235" y="1451"/>
                  </a:lnTo>
                  <a:lnTo>
                    <a:pt x="237" y="1447"/>
                  </a:lnTo>
                  <a:lnTo>
                    <a:pt x="239" y="1447"/>
                  </a:lnTo>
                  <a:lnTo>
                    <a:pt x="239" y="1447"/>
                  </a:lnTo>
                  <a:lnTo>
                    <a:pt x="249" y="1445"/>
                  </a:lnTo>
                  <a:lnTo>
                    <a:pt x="251" y="1443"/>
                  </a:lnTo>
                  <a:lnTo>
                    <a:pt x="255" y="1443"/>
                  </a:lnTo>
                  <a:lnTo>
                    <a:pt x="255" y="1439"/>
                  </a:lnTo>
                  <a:lnTo>
                    <a:pt x="255" y="1439"/>
                  </a:lnTo>
                  <a:lnTo>
                    <a:pt x="259" y="1425"/>
                  </a:lnTo>
                  <a:lnTo>
                    <a:pt x="259" y="1422"/>
                  </a:lnTo>
                  <a:lnTo>
                    <a:pt x="261" y="1422"/>
                  </a:lnTo>
                  <a:lnTo>
                    <a:pt x="263" y="1420"/>
                  </a:lnTo>
                  <a:lnTo>
                    <a:pt x="263" y="1420"/>
                  </a:lnTo>
                  <a:lnTo>
                    <a:pt x="275" y="1418"/>
                  </a:lnTo>
                  <a:lnTo>
                    <a:pt x="287" y="1418"/>
                  </a:lnTo>
                  <a:lnTo>
                    <a:pt x="287" y="1418"/>
                  </a:lnTo>
                  <a:lnTo>
                    <a:pt x="293" y="1418"/>
                  </a:lnTo>
                  <a:lnTo>
                    <a:pt x="297" y="1418"/>
                  </a:lnTo>
                  <a:lnTo>
                    <a:pt x="301" y="1416"/>
                  </a:lnTo>
                  <a:lnTo>
                    <a:pt x="305" y="1416"/>
                  </a:lnTo>
                  <a:lnTo>
                    <a:pt x="305" y="1416"/>
                  </a:lnTo>
                  <a:lnTo>
                    <a:pt x="309" y="1412"/>
                  </a:lnTo>
                  <a:lnTo>
                    <a:pt x="315" y="1412"/>
                  </a:lnTo>
                  <a:lnTo>
                    <a:pt x="319" y="1412"/>
                  </a:lnTo>
                  <a:lnTo>
                    <a:pt x="323" y="1412"/>
                  </a:lnTo>
                  <a:lnTo>
                    <a:pt x="323" y="1412"/>
                  </a:lnTo>
                  <a:lnTo>
                    <a:pt x="327" y="1412"/>
                  </a:lnTo>
                  <a:lnTo>
                    <a:pt x="327" y="1412"/>
                  </a:lnTo>
                  <a:lnTo>
                    <a:pt x="331" y="1412"/>
                  </a:lnTo>
                  <a:lnTo>
                    <a:pt x="331" y="1408"/>
                  </a:lnTo>
                  <a:lnTo>
                    <a:pt x="333" y="1406"/>
                  </a:lnTo>
                  <a:lnTo>
                    <a:pt x="333" y="1406"/>
                  </a:lnTo>
                  <a:lnTo>
                    <a:pt x="329" y="1402"/>
                  </a:lnTo>
                  <a:lnTo>
                    <a:pt x="325" y="1400"/>
                  </a:lnTo>
                  <a:lnTo>
                    <a:pt x="325" y="1400"/>
                  </a:lnTo>
                  <a:lnTo>
                    <a:pt x="321" y="1396"/>
                  </a:lnTo>
                  <a:lnTo>
                    <a:pt x="317" y="1394"/>
                  </a:lnTo>
                  <a:lnTo>
                    <a:pt x="315" y="1386"/>
                  </a:lnTo>
                  <a:lnTo>
                    <a:pt x="311" y="1382"/>
                  </a:lnTo>
                  <a:lnTo>
                    <a:pt x="309" y="1372"/>
                  </a:lnTo>
                  <a:lnTo>
                    <a:pt x="309" y="1364"/>
                  </a:lnTo>
                  <a:lnTo>
                    <a:pt x="309" y="1364"/>
                  </a:lnTo>
                  <a:lnTo>
                    <a:pt x="309" y="1362"/>
                  </a:lnTo>
                  <a:lnTo>
                    <a:pt x="311" y="1360"/>
                  </a:lnTo>
                  <a:lnTo>
                    <a:pt x="317" y="1358"/>
                  </a:lnTo>
                  <a:lnTo>
                    <a:pt x="323" y="1354"/>
                  </a:lnTo>
                  <a:lnTo>
                    <a:pt x="327" y="1352"/>
                  </a:lnTo>
                  <a:lnTo>
                    <a:pt x="327" y="1352"/>
                  </a:lnTo>
                  <a:lnTo>
                    <a:pt x="331" y="1344"/>
                  </a:lnTo>
                  <a:lnTo>
                    <a:pt x="337" y="1340"/>
                  </a:lnTo>
                  <a:lnTo>
                    <a:pt x="339" y="1332"/>
                  </a:lnTo>
                  <a:lnTo>
                    <a:pt x="339" y="1324"/>
                  </a:lnTo>
                  <a:lnTo>
                    <a:pt x="339" y="1324"/>
                  </a:lnTo>
                  <a:lnTo>
                    <a:pt x="341" y="1316"/>
                  </a:lnTo>
                  <a:lnTo>
                    <a:pt x="343" y="1312"/>
                  </a:lnTo>
                  <a:lnTo>
                    <a:pt x="347" y="1304"/>
                  </a:lnTo>
                  <a:lnTo>
                    <a:pt x="347" y="1292"/>
                  </a:lnTo>
                  <a:lnTo>
                    <a:pt x="347" y="1292"/>
                  </a:lnTo>
                  <a:lnTo>
                    <a:pt x="349" y="1286"/>
                  </a:lnTo>
                  <a:lnTo>
                    <a:pt x="349" y="1284"/>
                  </a:lnTo>
                  <a:lnTo>
                    <a:pt x="353" y="1282"/>
                  </a:lnTo>
                  <a:lnTo>
                    <a:pt x="355" y="1278"/>
                  </a:lnTo>
                  <a:lnTo>
                    <a:pt x="356" y="1274"/>
                  </a:lnTo>
                  <a:lnTo>
                    <a:pt x="360" y="1270"/>
                  </a:lnTo>
                  <a:lnTo>
                    <a:pt x="360" y="1270"/>
                  </a:lnTo>
                  <a:lnTo>
                    <a:pt x="364" y="1260"/>
                  </a:lnTo>
                  <a:lnTo>
                    <a:pt x="368" y="1250"/>
                  </a:lnTo>
                  <a:lnTo>
                    <a:pt x="374" y="1242"/>
                  </a:lnTo>
                  <a:lnTo>
                    <a:pt x="378" y="1232"/>
                  </a:lnTo>
                  <a:lnTo>
                    <a:pt x="378" y="1232"/>
                  </a:lnTo>
                  <a:lnTo>
                    <a:pt x="382" y="1226"/>
                  </a:lnTo>
                  <a:lnTo>
                    <a:pt x="378" y="1222"/>
                  </a:lnTo>
                  <a:lnTo>
                    <a:pt x="376" y="1218"/>
                  </a:lnTo>
                  <a:lnTo>
                    <a:pt x="374" y="1216"/>
                  </a:lnTo>
                  <a:lnTo>
                    <a:pt x="368" y="1212"/>
                  </a:lnTo>
                  <a:lnTo>
                    <a:pt x="364" y="1210"/>
                  </a:lnTo>
                  <a:lnTo>
                    <a:pt x="390" y="1167"/>
                  </a:lnTo>
                  <a:lnTo>
                    <a:pt x="390" y="1167"/>
                  </a:lnTo>
                  <a:lnTo>
                    <a:pt x="402" y="1171"/>
                  </a:lnTo>
                  <a:lnTo>
                    <a:pt x="414" y="1173"/>
                  </a:lnTo>
                  <a:lnTo>
                    <a:pt x="422" y="1175"/>
                  </a:lnTo>
                  <a:lnTo>
                    <a:pt x="422" y="1175"/>
                  </a:lnTo>
                  <a:lnTo>
                    <a:pt x="424" y="1173"/>
                  </a:lnTo>
                  <a:lnTo>
                    <a:pt x="430" y="1171"/>
                  </a:lnTo>
                  <a:lnTo>
                    <a:pt x="436" y="1161"/>
                  </a:lnTo>
                  <a:lnTo>
                    <a:pt x="444" y="1153"/>
                  </a:lnTo>
                  <a:lnTo>
                    <a:pt x="448" y="1153"/>
                  </a:lnTo>
                  <a:lnTo>
                    <a:pt x="454" y="1153"/>
                  </a:lnTo>
                  <a:lnTo>
                    <a:pt x="454" y="1153"/>
                  </a:lnTo>
                  <a:lnTo>
                    <a:pt x="456" y="1153"/>
                  </a:lnTo>
                  <a:lnTo>
                    <a:pt x="458" y="1153"/>
                  </a:lnTo>
                  <a:lnTo>
                    <a:pt x="458" y="1157"/>
                  </a:lnTo>
                  <a:lnTo>
                    <a:pt x="458" y="1161"/>
                  </a:lnTo>
                  <a:lnTo>
                    <a:pt x="458" y="1167"/>
                  </a:lnTo>
                  <a:lnTo>
                    <a:pt x="458" y="1169"/>
                  </a:lnTo>
                  <a:lnTo>
                    <a:pt x="458" y="1169"/>
                  </a:lnTo>
                  <a:lnTo>
                    <a:pt x="468" y="1179"/>
                  </a:lnTo>
                  <a:lnTo>
                    <a:pt x="476" y="1183"/>
                  </a:lnTo>
                  <a:lnTo>
                    <a:pt x="482" y="1189"/>
                  </a:lnTo>
                  <a:lnTo>
                    <a:pt x="482" y="1189"/>
                  </a:lnTo>
                  <a:lnTo>
                    <a:pt x="484" y="1189"/>
                  </a:lnTo>
                  <a:lnTo>
                    <a:pt x="484" y="1189"/>
                  </a:lnTo>
                  <a:lnTo>
                    <a:pt x="484" y="1183"/>
                  </a:lnTo>
                  <a:lnTo>
                    <a:pt x="482" y="1171"/>
                  </a:lnTo>
                  <a:lnTo>
                    <a:pt x="482" y="1171"/>
                  </a:lnTo>
                  <a:lnTo>
                    <a:pt x="482" y="1165"/>
                  </a:lnTo>
                  <a:lnTo>
                    <a:pt x="484" y="1161"/>
                  </a:lnTo>
                  <a:lnTo>
                    <a:pt x="488" y="1157"/>
                  </a:lnTo>
                  <a:lnTo>
                    <a:pt x="490" y="1153"/>
                  </a:lnTo>
                  <a:lnTo>
                    <a:pt x="490" y="1153"/>
                  </a:lnTo>
                  <a:lnTo>
                    <a:pt x="492" y="1153"/>
                  </a:lnTo>
                  <a:lnTo>
                    <a:pt x="496" y="1149"/>
                  </a:lnTo>
                  <a:lnTo>
                    <a:pt x="500" y="1145"/>
                  </a:lnTo>
                  <a:lnTo>
                    <a:pt x="500" y="1145"/>
                  </a:lnTo>
                  <a:lnTo>
                    <a:pt x="504" y="1139"/>
                  </a:lnTo>
                  <a:lnTo>
                    <a:pt x="508" y="1135"/>
                  </a:lnTo>
                  <a:lnTo>
                    <a:pt x="510" y="1131"/>
                  </a:lnTo>
                  <a:lnTo>
                    <a:pt x="512" y="1127"/>
                  </a:lnTo>
                  <a:lnTo>
                    <a:pt x="512" y="1127"/>
                  </a:lnTo>
                  <a:lnTo>
                    <a:pt x="516" y="1127"/>
                  </a:lnTo>
                  <a:lnTo>
                    <a:pt x="522" y="1123"/>
                  </a:lnTo>
                  <a:lnTo>
                    <a:pt x="524" y="1119"/>
                  </a:lnTo>
                  <a:lnTo>
                    <a:pt x="530" y="1113"/>
                  </a:lnTo>
                  <a:lnTo>
                    <a:pt x="530" y="1113"/>
                  </a:lnTo>
                  <a:lnTo>
                    <a:pt x="532" y="1111"/>
                  </a:lnTo>
                  <a:lnTo>
                    <a:pt x="534" y="1109"/>
                  </a:lnTo>
                  <a:lnTo>
                    <a:pt x="534" y="1103"/>
                  </a:lnTo>
                  <a:lnTo>
                    <a:pt x="532" y="1099"/>
                  </a:lnTo>
                  <a:lnTo>
                    <a:pt x="532" y="1093"/>
                  </a:lnTo>
                  <a:lnTo>
                    <a:pt x="532" y="1093"/>
                  </a:lnTo>
                  <a:lnTo>
                    <a:pt x="534" y="1089"/>
                  </a:lnTo>
                  <a:lnTo>
                    <a:pt x="538" y="1085"/>
                  </a:lnTo>
                  <a:lnTo>
                    <a:pt x="548" y="1079"/>
                  </a:lnTo>
                  <a:lnTo>
                    <a:pt x="568" y="1101"/>
                  </a:lnTo>
                  <a:lnTo>
                    <a:pt x="568" y="1101"/>
                  </a:lnTo>
                  <a:lnTo>
                    <a:pt x="577" y="1107"/>
                  </a:lnTo>
                  <a:lnTo>
                    <a:pt x="587" y="1111"/>
                  </a:lnTo>
                  <a:lnTo>
                    <a:pt x="591" y="1115"/>
                  </a:lnTo>
                  <a:lnTo>
                    <a:pt x="591" y="1115"/>
                  </a:lnTo>
                  <a:lnTo>
                    <a:pt x="593" y="1119"/>
                  </a:lnTo>
                  <a:lnTo>
                    <a:pt x="595" y="1119"/>
                  </a:lnTo>
                  <a:lnTo>
                    <a:pt x="601" y="1115"/>
                  </a:lnTo>
                  <a:lnTo>
                    <a:pt x="607" y="1109"/>
                  </a:lnTo>
                  <a:lnTo>
                    <a:pt x="617" y="1091"/>
                  </a:lnTo>
                  <a:lnTo>
                    <a:pt x="623" y="1077"/>
                  </a:lnTo>
                  <a:lnTo>
                    <a:pt x="611" y="1065"/>
                  </a:lnTo>
                  <a:lnTo>
                    <a:pt x="607" y="1047"/>
                  </a:lnTo>
                  <a:lnTo>
                    <a:pt x="623" y="1041"/>
                  </a:lnTo>
                  <a:lnTo>
                    <a:pt x="623" y="1019"/>
                  </a:lnTo>
                  <a:lnTo>
                    <a:pt x="623" y="1019"/>
                  </a:lnTo>
                  <a:lnTo>
                    <a:pt x="613" y="1019"/>
                  </a:lnTo>
                  <a:lnTo>
                    <a:pt x="605" y="1017"/>
                  </a:lnTo>
                  <a:lnTo>
                    <a:pt x="601" y="1015"/>
                  </a:lnTo>
                  <a:lnTo>
                    <a:pt x="601" y="1015"/>
                  </a:lnTo>
                  <a:lnTo>
                    <a:pt x="597" y="1009"/>
                  </a:lnTo>
                  <a:lnTo>
                    <a:pt x="593" y="997"/>
                  </a:lnTo>
                  <a:lnTo>
                    <a:pt x="589" y="983"/>
                  </a:lnTo>
                  <a:lnTo>
                    <a:pt x="601" y="956"/>
                  </a:lnTo>
                  <a:lnTo>
                    <a:pt x="627" y="936"/>
                  </a:lnTo>
                  <a:lnTo>
                    <a:pt x="627" y="928"/>
                  </a:lnTo>
                  <a:lnTo>
                    <a:pt x="639" y="916"/>
                  </a:lnTo>
                  <a:lnTo>
                    <a:pt x="639" y="898"/>
                  </a:lnTo>
                  <a:lnTo>
                    <a:pt x="639" y="898"/>
                  </a:lnTo>
                  <a:lnTo>
                    <a:pt x="647" y="880"/>
                  </a:lnTo>
                  <a:lnTo>
                    <a:pt x="647" y="880"/>
                  </a:lnTo>
                  <a:lnTo>
                    <a:pt x="643" y="876"/>
                  </a:lnTo>
                  <a:lnTo>
                    <a:pt x="639" y="870"/>
                  </a:lnTo>
                  <a:lnTo>
                    <a:pt x="629" y="856"/>
                  </a:lnTo>
                  <a:lnTo>
                    <a:pt x="637" y="848"/>
                  </a:lnTo>
                  <a:lnTo>
                    <a:pt x="637" y="826"/>
                  </a:lnTo>
                  <a:lnTo>
                    <a:pt x="639" y="804"/>
                  </a:lnTo>
                  <a:lnTo>
                    <a:pt x="651" y="808"/>
                  </a:lnTo>
                  <a:lnTo>
                    <a:pt x="651" y="808"/>
                  </a:lnTo>
                  <a:lnTo>
                    <a:pt x="661" y="800"/>
                  </a:lnTo>
                  <a:lnTo>
                    <a:pt x="667" y="794"/>
                  </a:lnTo>
                  <a:lnTo>
                    <a:pt x="673" y="790"/>
                  </a:lnTo>
                  <a:lnTo>
                    <a:pt x="679" y="790"/>
                  </a:lnTo>
                  <a:lnTo>
                    <a:pt x="679" y="790"/>
                  </a:lnTo>
                  <a:lnTo>
                    <a:pt x="681" y="788"/>
                  </a:lnTo>
                  <a:lnTo>
                    <a:pt x="683" y="786"/>
                  </a:lnTo>
                  <a:lnTo>
                    <a:pt x="683" y="782"/>
                  </a:lnTo>
                  <a:lnTo>
                    <a:pt x="683" y="778"/>
                  </a:lnTo>
                  <a:lnTo>
                    <a:pt x="683" y="778"/>
                  </a:lnTo>
                  <a:lnTo>
                    <a:pt x="683" y="776"/>
                  </a:lnTo>
                  <a:lnTo>
                    <a:pt x="683" y="776"/>
                  </a:lnTo>
                  <a:lnTo>
                    <a:pt x="669" y="776"/>
                  </a:lnTo>
                  <a:lnTo>
                    <a:pt x="659" y="776"/>
                  </a:lnTo>
                  <a:lnTo>
                    <a:pt x="647" y="776"/>
                  </a:lnTo>
                  <a:lnTo>
                    <a:pt x="647" y="776"/>
                  </a:lnTo>
                  <a:lnTo>
                    <a:pt x="641" y="772"/>
                  </a:lnTo>
                  <a:lnTo>
                    <a:pt x="635" y="772"/>
                  </a:lnTo>
                  <a:lnTo>
                    <a:pt x="627" y="772"/>
                  </a:lnTo>
                  <a:lnTo>
                    <a:pt x="623" y="770"/>
                  </a:lnTo>
                  <a:lnTo>
                    <a:pt x="623" y="770"/>
                  </a:lnTo>
                  <a:lnTo>
                    <a:pt x="617" y="770"/>
                  </a:lnTo>
                  <a:lnTo>
                    <a:pt x="613" y="766"/>
                  </a:lnTo>
                  <a:lnTo>
                    <a:pt x="613" y="764"/>
                  </a:lnTo>
                  <a:lnTo>
                    <a:pt x="613" y="760"/>
                  </a:lnTo>
                  <a:lnTo>
                    <a:pt x="613" y="760"/>
                  </a:lnTo>
                  <a:lnTo>
                    <a:pt x="615" y="744"/>
                  </a:lnTo>
                  <a:lnTo>
                    <a:pt x="615" y="738"/>
                  </a:lnTo>
                  <a:lnTo>
                    <a:pt x="619" y="732"/>
                  </a:lnTo>
                  <a:lnTo>
                    <a:pt x="619" y="732"/>
                  </a:lnTo>
                  <a:lnTo>
                    <a:pt x="623" y="723"/>
                  </a:lnTo>
                  <a:lnTo>
                    <a:pt x="629" y="719"/>
                  </a:lnTo>
                  <a:lnTo>
                    <a:pt x="635" y="713"/>
                  </a:lnTo>
                  <a:lnTo>
                    <a:pt x="635" y="711"/>
                  </a:lnTo>
                  <a:lnTo>
                    <a:pt x="635" y="711"/>
                  </a:lnTo>
                  <a:lnTo>
                    <a:pt x="635" y="711"/>
                  </a:lnTo>
                  <a:lnTo>
                    <a:pt x="629" y="705"/>
                  </a:lnTo>
                  <a:lnTo>
                    <a:pt x="627" y="701"/>
                  </a:lnTo>
                  <a:lnTo>
                    <a:pt x="623" y="697"/>
                  </a:lnTo>
                  <a:lnTo>
                    <a:pt x="623" y="691"/>
                  </a:lnTo>
                  <a:lnTo>
                    <a:pt x="623" y="691"/>
                  </a:lnTo>
                  <a:lnTo>
                    <a:pt x="621" y="679"/>
                  </a:lnTo>
                  <a:lnTo>
                    <a:pt x="621" y="675"/>
                  </a:lnTo>
                  <a:lnTo>
                    <a:pt x="619" y="673"/>
                  </a:lnTo>
                  <a:lnTo>
                    <a:pt x="619" y="673"/>
                  </a:lnTo>
                  <a:lnTo>
                    <a:pt x="617" y="671"/>
                  </a:lnTo>
                  <a:lnTo>
                    <a:pt x="615" y="669"/>
                  </a:lnTo>
                  <a:lnTo>
                    <a:pt x="613" y="663"/>
                  </a:lnTo>
                  <a:lnTo>
                    <a:pt x="613" y="643"/>
                  </a:lnTo>
                  <a:lnTo>
                    <a:pt x="613" y="643"/>
                  </a:lnTo>
                  <a:lnTo>
                    <a:pt x="605" y="633"/>
                  </a:lnTo>
                  <a:lnTo>
                    <a:pt x="599" y="629"/>
                  </a:lnTo>
                  <a:lnTo>
                    <a:pt x="597" y="625"/>
                  </a:lnTo>
                  <a:lnTo>
                    <a:pt x="599" y="623"/>
                  </a:lnTo>
                  <a:lnTo>
                    <a:pt x="599" y="623"/>
                  </a:lnTo>
                  <a:lnTo>
                    <a:pt x="621" y="597"/>
                  </a:lnTo>
                  <a:lnTo>
                    <a:pt x="621" y="597"/>
                  </a:lnTo>
                  <a:lnTo>
                    <a:pt x="619" y="555"/>
                  </a:lnTo>
                  <a:lnTo>
                    <a:pt x="615" y="507"/>
                  </a:lnTo>
                  <a:lnTo>
                    <a:pt x="615" y="507"/>
                  </a:lnTo>
                  <a:lnTo>
                    <a:pt x="613" y="503"/>
                  </a:lnTo>
                  <a:lnTo>
                    <a:pt x="611" y="501"/>
                  </a:lnTo>
                  <a:lnTo>
                    <a:pt x="601" y="492"/>
                  </a:lnTo>
                  <a:lnTo>
                    <a:pt x="597" y="488"/>
                  </a:lnTo>
                  <a:lnTo>
                    <a:pt x="593" y="486"/>
                  </a:lnTo>
                  <a:lnTo>
                    <a:pt x="593" y="482"/>
                  </a:lnTo>
                  <a:lnTo>
                    <a:pt x="595" y="476"/>
                  </a:lnTo>
                  <a:lnTo>
                    <a:pt x="595" y="476"/>
                  </a:lnTo>
                  <a:lnTo>
                    <a:pt x="605" y="472"/>
                  </a:lnTo>
                  <a:lnTo>
                    <a:pt x="619" y="466"/>
                  </a:lnTo>
                  <a:lnTo>
                    <a:pt x="635" y="460"/>
                  </a:lnTo>
                  <a:lnTo>
                    <a:pt x="635" y="460"/>
                  </a:lnTo>
                  <a:lnTo>
                    <a:pt x="637" y="458"/>
                  </a:lnTo>
                  <a:lnTo>
                    <a:pt x="639" y="452"/>
                  </a:lnTo>
                  <a:lnTo>
                    <a:pt x="643" y="450"/>
                  </a:lnTo>
                  <a:lnTo>
                    <a:pt x="643" y="448"/>
                  </a:lnTo>
                  <a:lnTo>
                    <a:pt x="647" y="450"/>
                  </a:lnTo>
                  <a:lnTo>
                    <a:pt x="647" y="450"/>
                  </a:lnTo>
                  <a:lnTo>
                    <a:pt x="653" y="450"/>
                  </a:lnTo>
                  <a:lnTo>
                    <a:pt x="659" y="450"/>
                  </a:lnTo>
                  <a:lnTo>
                    <a:pt x="661" y="450"/>
                  </a:lnTo>
                  <a:lnTo>
                    <a:pt x="663" y="446"/>
                  </a:lnTo>
                  <a:lnTo>
                    <a:pt x="663" y="446"/>
                  </a:lnTo>
                  <a:lnTo>
                    <a:pt x="663" y="440"/>
                  </a:lnTo>
                  <a:lnTo>
                    <a:pt x="661" y="436"/>
                  </a:lnTo>
                  <a:lnTo>
                    <a:pt x="659" y="428"/>
                  </a:lnTo>
                  <a:lnTo>
                    <a:pt x="659" y="428"/>
                  </a:lnTo>
                  <a:lnTo>
                    <a:pt x="661" y="426"/>
                  </a:lnTo>
                  <a:lnTo>
                    <a:pt x="661" y="426"/>
                  </a:lnTo>
                  <a:lnTo>
                    <a:pt x="669" y="418"/>
                  </a:lnTo>
                  <a:lnTo>
                    <a:pt x="673" y="414"/>
                  </a:lnTo>
                  <a:lnTo>
                    <a:pt x="669" y="402"/>
                  </a:lnTo>
                  <a:lnTo>
                    <a:pt x="669" y="402"/>
                  </a:lnTo>
                  <a:lnTo>
                    <a:pt x="691" y="388"/>
                  </a:lnTo>
                  <a:lnTo>
                    <a:pt x="691" y="388"/>
                  </a:lnTo>
                  <a:lnTo>
                    <a:pt x="699" y="378"/>
                  </a:lnTo>
                  <a:lnTo>
                    <a:pt x="707" y="372"/>
                  </a:lnTo>
                  <a:lnTo>
                    <a:pt x="713" y="362"/>
                  </a:lnTo>
                  <a:lnTo>
                    <a:pt x="713" y="362"/>
                  </a:lnTo>
                  <a:lnTo>
                    <a:pt x="707" y="352"/>
                  </a:lnTo>
                  <a:lnTo>
                    <a:pt x="699" y="346"/>
                  </a:lnTo>
                  <a:lnTo>
                    <a:pt x="697" y="338"/>
                  </a:lnTo>
                  <a:lnTo>
                    <a:pt x="697" y="338"/>
                  </a:lnTo>
                  <a:lnTo>
                    <a:pt x="695" y="324"/>
                  </a:lnTo>
                  <a:lnTo>
                    <a:pt x="693" y="314"/>
                  </a:lnTo>
                  <a:lnTo>
                    <a:pt x="691" y="310"/>
                  </a:lnTo>
                  <a:lnTo>
                    <a:pt x="691" y="306"/>
                  </a:lnTo>
                  <a:lnTo>
                    <a:pt x="691" y="306"/>
                  </a:lnTo>
                  <a:lnTo>
                    <a:pt x="687" y="304"/>
                  </a:lnTo>
                  <a:lnTo>
                    <a:pt x="683" y="302"/>
                  </a:lnTo>
                  <a:lnTo>
                    <a:pt x="673" y="298"/>
                  </a:lnTo>
                  <a:lnTo>
                    <a:pt x="671" y="292"/>
                  </a:lnTo>
                  <a:lnTo>
                    <a:pt x="669" y="292"/>
                  </a:lnTo>
                  <a:lnTo>
                    <a:pt x="665" y="288"/>
                  </a:lnTo>
                  <a:lnTo>
                    <a:pt x="665" y="280"/>
                  </a:lnTo>
                  <a:lnTo>
                    <a:pt x="665" y="280"/>
                  </a:lnTo>
                  <a:lnTo>
                    <a:pt x="665" y="274"/>
                  </a:lnTo>
                  <a:lnTo>
                    <a:pt x="663" y="266"/>
                  </a:lnTo>
                  <a:lnTo>
                    <a:pt x="657" y="261"/>
                  </a:lnTo>
                  <a:lnTo>
                    <a:pt x="653" y="257"/>
                  </a:lnTo>
                  <a:lnTo>
                    <a:pt x="651" y="255"/>
                  </a:lnTo>
                  <a:lnTo>
                    <a:pt x="651" y="251"/>
                  </a:lnTo>
                  <a:lnTo>
                    <a:pt x="653" y="245"/>
                  </a:lnTo>
                  <a:lnTo>
                    <a:pt x="653" y="245"/>
                  </a:lnTo>
                  <a:lnTo>
                    <a:pt x="659" y="239"/>
                  </a:lnTo>
                  <a:lnTo>
                    <a:pt x="661" y="231"/>
                  </a:lnTo>
                  <a:lnTo>
                    <a:pt x="665" y="211"/>
                  </a:lnTo>
                  <a:lnTo>
                    <a:pt x="665" y="211"/>
                  </a:lnTo>
                  <a:lnTo>
                    <a:pt x="661" y="207"/>
                  </a:lnTo>
                  <a:lnTo>
                    <a:pt x="651" y="205"/>
                  </a:lnTo>
                  <a:lnTo>
                    <a:pt x="647" y="201"/>
                  </a:lnTo>
                  <a:lnTo>
                    <a:pt x="643" y="205"/>
                  </a:lnTo>
                  <a:lnTo>
                    <a:pt x="641" y="207"/>
                  </a:lnTo>
                  <a:lnTo>
                    <a:pt x="641" y="207"/>
                  </a:lnTo>
                  <a:lnTo>
                    <a:pt x="633" y="217"/>
                  </a:lnTo>
                  <a:lnTo>
                    <a:pt x="629" y="221"/>
                  </a:lnTo>
                  <a:lnTo>
                    <a:pt x="633" y="221"/>
                  </a:lnTo>
                  <a:lnTo>
                    <a:pt x="635" y="221"/>
                  </a:lnTo>
                  <a:lnTo>
                    <a:pt x="635" y="221"/>
                  </a:lnTo>
                  <a:lnTo>
                    <a:pt x="639" y="221"/>
                  </a:lnTo>
                  <a:lnTo>
                    <a:pt x="647" y="217"/>
                  </a:lnTo>
                  <a:lnTo>
                    <a:pt x="657" y="217"/>
                  </a:lnTo>
                  <a:lnTo>
                    <a:pt x="657" y="217"/>
                  </a:lnTo>
                  <a:lnTo>
                    <a:pt x="659" y="217"/>
                  </a:lnTo>
                  <a:lnTo>
                    <a:pt x="659" y="217"/>
                  </a:lnTo>
                  <a:lnTo>
                    <a:pt x="657" y="221"/>
                  </a:lnTo>
                  <a:lnTo>
                    <a:pt x="653" y="221"/>
                  </a:lnTo>
                  <a:lnTo>
                    <a:pt x="647" y="229"/>
                  </a:lnTo>
                  <a:lnTo>
                    <a:pt x="633" y="239"/>
                  </a:lnTo>
                  <a:lnTo>
                    <a:pt x="633" y="239"/>
                  </a:lnTo>
                  <a:lnTo>
                    <a:pt x="615" y="247"/>
                  </a:lnTo>
                  <a:lnTo>
                    <a:pt x="605" y="255"/>
                  </a:lnTo>
                  <a:lnTo>
                    <a:pt x="595" y="259"/>
                  </a:lnTo>
                  <a:lnTo>
                    <a:pt x="595" y="259"/>
                  </a:lnTo>
                  <a:lnTo>
                    <a:pt x="589" y="259"/>
                  </a:lnTo>
                  <a:lnTo>
                    <a:pt x="581" y="262"/>
                  </a:lnTo>
                  <a:lnTo>
                    <a:pt x="577" y="266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9" y="262"/>
                  </a:lnTo>
                  <a:lnTo>
                    <a:pt x="581" y="257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95" y="241"/>
                  </a:lnTo>
                  <a:lnTo>
                    <a:pt x="605" y="231"/>
                  </a:lnTo>
                  <a:lnTo>
                    <a:pt x="605" y="231"/>
                  </a:lnTo>
                  <a:lnTo>
                    <a:pt x="613" y="223"/>
                  </a:lnTo>
                  <a:lnTo>
                    <a:pt x="617" y="217"/>
                  </a:lnTo>
                  <a:lnTo>
                    <a:pt x="623" y="211"/>
                  </a:lnTo>
                  <a:lnTo>
                    <a:pt x="627" y="205"/>
                  </a:lnTo>
                  <a:lnTo>
                    <a:pt x="627" y="205"/>
                  </a:lnTo>
                  <a:lnTo>
                    <a:pt x="635" y="195"/>
                  </a:lnTo>
                  <a:lnTo>
                    <a:pt x="641" y="183"/>
                  </a:lnTo>
                  <a:lnTo>
                    <a:pt x="649" y="169"/>
                  </a:lnTo>
                  <a:lnTo>
                    <a:pt x="653" y="165"/>
                  </a:lnTo>
                  <a:lnTo>
                    <a:pt x="657" y="163"/>
                  </a:lnTo>
                  <a:lnTo>
                    <a:pt x="657" y="163"/>
                  </a:lnTo>
                  <a:lnTo>
                    <a:pt x="665" y="159"/>
                  </a:lnTo>
                  <a:lnTo>
                    <a:pt x="669" y="153"/>
                  </a:lnTo>
                  <a:lnTo>
                    <a:pt x="673" y="147"/>
                  </a:lnTo>
                  <a:lnTo>
                    <a:pt x="679" y="141"/>
                  </a:lnTo>
                  <a:lnTo>
                    <a:pt x="679" y="141"/>
                  </a:lnTo>
                  <a:lnTo>
                    <a:pt x="685" y="127"/>
                  </a:lnTo>
                  <a:lnTo>
                    <a:pt x="687" y="119"/>
                  </a:lnTo>
                  <a:lnTo>
                    <a:pt x="689" y="115"/>
                  </a:lnTo>
                  <a:lnTo>
                    <a:pt x="687" y="109"/>
                  </a:lnTo>
                  <a:lnTo>
                    <a:pt x="687" y="109"/>
                  </a:lnTo>
                  <a:lnTo>
                    <a:pt x="683" y="87"/>
                  </a:lnTo>
                  <a:lnTo>
                    <a:pt x="673" y="69"/>
                  </a:lnTo>
                  <a:lnTo>
                    <a:pt x="673" y="69"/>
                  </a:lnTo>
                  <a:lnTo>
                    <a:pt x="667" y="57"/>
                  </a:lnTo>
                  <a:lnTo>
                    <a:pt x="663" y="51"/>
                  </a:lnTo>
                  <a:lnTo>
                    <a:pt x="653" y="47"/>
                  </a:lnTo>
                  <a:lnTo>
                    <a:pt x="647" y="41"/>
                  </a:lnTo>
                  <a:lnTo>
                    <a:pt x="647" y="41"/>
                  </a:lnTo>
                  <a:lnTo>
                    <a:pt x="639" y="41"/>
                  </a:lnTo>
                  <a:lnTo>
                    <a:pt x="623" y="47"/>
                  </a:lnTo>
                  <a:lnTo>
                    <a:pt x="607" y="47"/>
                  </a:lnTo>
                  <a:lnTo>
                    <a:pt x="597" y="49"/>
                  </a:lnTo>
                  <a:lnTo>
                    <a:pt x="597" y="49"/>
                  </a:lnTo>
                  <a:lnTo>
                    <a:pt x="593" y="51"/>
                  </a:lnTo>
                  <a:lnTo>
                    <a:pt x="589" y="51"/>
                  </a:lnTo>
                  <a:lnTo>
                    <a:pt x="583" y="57"/>
                  </a:lnTo>
                  <a:lnTo>
                    <a:pt x="577" y="61"/>
                  </a:lnTo>
                  <a:lnTo>
                    <a:pt x="576" y="63"/>
                  </a:lnTo>
                  <a:lnTo>
                    <a:pt x="572" y="63"/>
                  </a:lnTo>
                  <a:lnTo>
                    <a:pt x="572" y="63"/>
                  </a:lnTo>
                  <a:lnTo>
                    <a:pt x="570" y="63"/>
                  </a:lnTo>
                  <a:lnTo>
                    <a:pt x="570" y="59"/>
                  </a:lnTo>
                  <a:lnTo>
                    <a:pt x="572" y="53"/>
                  </a:lnTo>
                  <a:lnTo>
                    <a:pt x="576" y="47"/>
                  </a:lnTo>
                  <a:lnTo>
                    <a:pt x="576" y="39"/>
                  </a:lnTo>
                  <a:lnTo>
                    <a:pt x="576" y="39"/>
                  </a:lnTo>
                  <a:lnTo>
                    <a:pt x="576" y="35"/>
                  </a:lnTo>
                  <a:lnTo>
                    <a:pt x="572" y="33"/>
                  </a:lnTo>
                  <a:lnTo>
                    <a:pt x="568" y="31"/>
                  </a:lnTo>
                  <a:lnTo>
                    <a:pt x="562" y="31"/>
                  </a:lnTo>
                  <a:lnTo>
                    <a:pt x="562" y="31"/>
                  </a:lnTo>
                  <a:lnTo>
                    <a:pt x="560" y="31"/>
                  </a:lnTo>
                  <a:lnTo>
                    <a:pt x="558" y="29"/>
                  </a:lnTo>
                  <a:lnTo>
                    <a:pt x="558" y="26"/>
                  </a:lnTo>
                  <a:lnTo>
                    <a:pt x="558" y="20"/>
                  </a:lnTo>
                  <a:lnTo>
                    <a:pt x="556" y="12"/>
                  </a:lnTo>
                  <a:lnTo>
                    <a:pt x="556" y="12"/>
                  </a:lnTo>
                  <a:lnTo>
                    <a:pt x="554" y="8"/>
                  </a:lnTo>
                  <a:lnTo>
                    <a:pt x="550" y="6"/>
                  </a:lnTo>
                  <a:lnTo>
                    <a:pt x="542" y="2"/>
                  </a:lnTo>
                  <a:lnTo>
                    <a:pt x="532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0" y="0"/>
                  </a:lnTo>
                  <a:lnTo>
                    <a:pt x="512" y="4"/>
                  </a:lnTo>
                  <a:lnTo>
                    <a:pt x="500" y="20"/>
                  </a:lnTo>
                  <a:lnTo>
                    <a:pt x="500" y="20"/>
                  </a:lnTo>
                  <a:lnTo>
                    <a:pt x="492" y="29"/>
                  </a:lnTo>
                  <a:lnTo>
                    <a:pt x="484" y="33"/>
                  </a:lnTo>
                  <a:lnTo>
                    <a:pt x="482" y="37"/>
                  </a:lnTo>
                  <a:lnTo>
                    <a:pt x="482" y="41"/>
                  </a:lnTo>
                  <a:lnTo>
                    <a:pt x="482" y="47"/>
                  </a:lnTo>
                  <a:lnTo>
                    <a:pt x="484" y="51"/>
                  </a:lnTo>
                  <a:lnTo>
                    <a:pt x="484" y="51"/>
                  </a:lnTo>
                  <a:lnTo>
                    <a:pt x="488" y="57"/>
                  </a:lnTo>
                  <a:lnTo>
                    <a:pt x="488" y="59"/>
                  </a:lnTo>
                  <a:lnTo>
                    <a:pt x="488" y="63"/>
                  </a:lnTo>
                  <a:lnTo>
                    <a:pt x="486" y="63"/>
                  </a:lnTo>
                  <a:lnTo>
                    <a:pt x="482" y="69"/>
                  </a:lnTo>
                  <a:lnTo>
                    <a:pt x="476" y="69"/>
                  </a:lnTo>
                  <a:lnTo>
                    <a:pt x="476" y="69"/>
                  </a:lnTo>
                  <a:lnTo>
                    <a:pt x="462" y="69"/>
                  </a:lnTo>
                  <a:lnTo>
                    <a:pt x="458" y="69"/>
                  </a:lnTo>
                  <a:lnTo>
                    <a:pt x="454" y="69"/>
                  </a:lnTo>
                  <a:lnTo>
                    <a:pt x="454" y="69"/>
                  </a:lnTo>
                  <a:lnTo>
                    <a:pt x="456" y="73"/>
                  </a:lnTo>
                  <a:lnTo>
                    <a:pt x="458" y="77"/>
                  </a:lnTo>
                  <a:lnTo>
                    <a:pt x="458" y="79"/>
                  </a:lnTo>
                  <a:lnTo>
                    <a:pt x="458" y="81"/>
                  </a:lnTo>
                  <a:lnTo>
                    <a:pt x="456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46" y="85"/>
                  </a:lnTo>
                  <a:lnTo>
                    <a:pt x="440" y="85"/>
                  </a:lnTo>
                  <a:lnTo>
                    <a:pt x="432" y="83"/>
                  </a:lnTo>
                  <a:lnTo>
                    <a:pt x="422" y="79"/>
                  </a:lnTo>
                  <a:lnTo>
                    <a:pt x="418" y="79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382" y="87"/>
                  </a:lnTo>
                  <a:lnTo>
                    <a:pt x="366" y="93"/>
                  </a:lnTo>
                  <a:lnTo>
                    <a:pt x="355" y="97"/>
                  </a:lnTo>
                  <a:lnTo>
                    <a:pt x="355" y="97"/>
                  </a:lnTo>
                  <a:lnTo>
                    <a:pt x="351" y="105"/>
                  </a:lnTo>
                  <a:lnTo>
                    <a:pt x="347" y="107"/>
                  </a:lnTo>
                  <a:lnTo>
                    <a:pt x="341" y="109"/>
                  </a:lnTo>
                  <a:lnTo>
                    <a:pt x="341" y="109"/>
                  </a:lnTo>
                  <a:lnTo>
                    <a:pt x="331" y="109"/>
                  </a:lnTo>
                  <a:lnTo>
                    <a:pt x="323" y="109"/>
                  </a:lnTo>
                  <a:lnTo>
                    <a:pt x="311" y="109"/>
                  </a:lnTo>
                  <a:lnTo>
                    <a:pt x="305" y="109"/>
                  </a:lnTo>
                  <a:lnTo>
                    <a:pt x="297" y="113"/>
                  </a:lnTo>
                  <a:lnTo>
                    <a:pt x="297" y="113"/>
                  </a:lnTo>
                  <a:lnTo>
                    <a:pt x="279" y="119"/>
                  </a:lnTo>
                  <a:lnTo>
                    <a:pt x="265" y="127"/>
                  </a:lnTo>
                  <a:lnTo>
                    <a:pt x="251" y="137"/>
                  </a:lnTo>
                  <a:lnTo>
                    <a:pt x="239" y="145"/>
                  </a:lnTo>
                  <a:lnTo>
                    <a:pt x="239" y="145"/>
                  </a:lnTo>
                  <a:lnTo>
                    <a:pt x="229" y="153"/>
                  </a:lnTo>
                  <a:lnTo>
                    <a:pt x="227" y="159"/>
                  </a:lnTo>
                  <a:lnTo>
                    <a:pt x="229" y="163"/>
                  </a:lnTo>
                  <a:lnTo>
                    <a:pt x="229" y="163"/>
                  </a:lnTo>
                  <a:lnTo>
                    <a:pt x="233" y="177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93"/>
                  </a:lnTo>
                  <a:lnTo>
                    <a:pt x="235" y="195"/>
                  </a:lnTo>
                  <a:lnTo>
                    <a:pt x="229" y="199"/>
                  </a:lnTo>
                  <a:lnTo>
                    <a:pt x="219" y="205"/>
                  </a:lnTo>
                  <a:lnTo>
                    <a:pt x="215" y="205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179" y="197"/>
                  </a:lnTo>
                  <a:lnTo>
                    <a:pt x="157" y="195"/>
                  </a:lnTo>
                  <a:lnTo>
                    <a:pt x="143" y="193"/>
                  </a:lnTo>
                  <a:lnTo>
                    <a:pt x="143" y="193"/>
                  </a:lnTo>
                  <a:lnTo>
                    <a:pt x="137" y="193"/>
                  </a:lnTo>
                  <a:lnTo>
                    <a:pt x="134" y="191"/>
                  </a:lnTo>
                  <a:lnTo>
                    <a:pt x="132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1"/>
                  </a:lnTo>
                  <a:lnTo>
                    <a:pt x="120" y="209"/>
                  </a:lnTo>
                  <a:lnTo>
                    <a:pt x="118" y="225"/>
                  </a:lnTo>
                  <a:lnTo>
                    <a:pt x="118" y="225"/>
                  </a:lnTo>
                  <a:lnTo>
                    <a:pt x="114" y="237"/>
                  </a:lnTo>
                  <a:lnTo>
                    <a:pt x="112" y="243"/>
                  </a:lnTo>
                  <a:lnTo>
                    <a:pt x="110" y="253"/>
                  </a:lnTo>
                  <a:lnTo>
                    <a:pt x="110" y="255"/>
                  </a:lnTo>
                  <a:lnTo>
                    <a:pt x="114" y="257"/>
                  </a:lnTo>
                  <a:lnTo>
                    <a:pt x="114" y="257"/>
                  </a:lnTo>
                  <a:lnTo>
                    <a:pt x="122" y="270"/>
                  </a:lnTo>
                  <a:lnTo>
                    <a:pt x="126" y="280"/>
                  </a:lnTo>
                  <a:lnTo>
                    <a:pt x="132" y="284"/>
                  </a:lnTo>
                  <a:lnTo>
                    <a:pt x="132" y="284"/>
                  </a:lnTo>
                  <a:lnTo>
                    <a:pt x="132" y="288"/>
                  </a:lnTo>
                  <a:lnTo>
                    <a:pt x="135" y="292"/>
                  </a:lnTo>
                  <a:lnTo>
                    <a:pt x="137" y="298"/>
                  </a:lnTo>
                  <a:lnTo>
                    <a:pt x="137" y="302"/>
                  </a:lnTo>
                  <a:lnTo>
                    <a:pt x="137" y="302"/>
                  </a:lnTo>
                  <a:lnTo>
                    <a:pt x="135" y="304"/>
                  </a:lnTo>
                  <a:lnTo>
                    <a:pt x="128" y="306"/>
                  </a:lnTo>
                  <a:lnTo>
                    <a:pt x="126" y="308"/>
                  </a:lnTo>
                  <a:lnTo>
                    <a:pt x="122" y="308"/>
                  </a:lnTo>
                  <a:lnTo>
                    <a:pt x="120" y="306"/>
                  </a:lnTo>
                  <a:lnTo>
                    <a:pt x="118" y="304"/>
                  </a:lnTo>
                  <a:lnTo>
                    <a:pt x="118" y="304"/>
                  </a:lnTo>
                  <a:lnTo>
                    <a:pt x="114" y="298"/>
                  </a:lnTo>
                  <a:lnTo>
                    <a:pt x="106" y="288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96" y="266"/>
                  </a:lnTo>
                  <a:lnTo>
                    <a:pt x="90" y="259"/>
                  </a:lnTo>
                  <a:lnTo>
                    <a:pt x="80" y="253"/>
                  </a:lnTo>
                  <a:lnTo>
                    <a:pt x="76" y="247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68" y="253"/>
                  </a:lnTo>
                  <a:lnTo>
                    <a:pt x="68" y="253"/>
                  </a:lnTo>
                  <a:lnTo>
                    <a:pt x="68" y="259"/>
                  </a:lnTo>
                  <a:lnTo>
                    <a:pt x="68" y="262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70" y="26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3228" y="1532"/>
              <a:ext cx="1143" cy="1215"/>
            </a:xfrm>
            <a:custGeom>
              <a:avLst/>
              <a:gdLst>
                <a:gd name="T0" fmla="*/ 114 w 1143"/>
                <a:gd name="T1" fmla="*/ 430 h 1215"/>
                <a:gd name="T2" fmla="*/ 70 w 1143"/>
                <a:gd name="T3" fmla="*/ 524 h 1215"/>
                <a:gd name="T4" fmla="*/ 0 w 1143"/>
                <a:gd name="T5" fmla="*/ 560 h 1215"/>
                <a:gd name="T6" fmla="*/ 20 w 1143"/>
                <a:gd name="T7" fmla="*/ 741 h 1215"/>
                <a:gd name="T8" fmla="*/ 36 w 1143"/>
                <a:gd name="T9" fmla="*/ 797 h 1215"/>
                <a:gd name="T10" fmla="*/ 54 w 1143"/>
                <a:gd name="T11" fmla="*/ 854 h 1215"/>
                <a:gd name="T12" fmla="*/ 86 w 1143"/>
                <a:gd name="T13" fmla="*/ 894 h 1215"/>
                <a:gd name="T14" fmla="*/ 126 w 1143"/>
                <a:gd name="T15" fmla="*/ 952 h 1215"/>
                <a:gd name="T16" fmla="*/ 140 w 1143"/>
                <a:gd name="T17" fmla="*/ 988 h 1215"/>
                <a:gd name="T18" fmla="*/ 160 w 1143"/>
                <a:gd name="T19" fmla="*/ 1083 h 1215"/>
                <a:gd name="T20" fmla="*/ 192 w 1143"/>
                <a:gd name="T21" fmla="*/ 1145 h 1215"/>
                <a:gd name="T22" fmla="*/ 259 w 1143"/>
                <a:gd name="T23" fmla="*/ 1141 h 1215"/>
                <a:gd name="T24" fmla="*/ 301 w 1143"/>
                <a:gd name="T25" fmla="*/ 1077 h 1215"/>
                <a:gd name="T26" fmla="*/ 383 w 1143"/>
                <a:gd name="T27" fmla="*/ 1069 h 1215"/>
                <a:gd name="T28" fmla="*/ 436 w 1143"/>
                <a:gd name="T29" fmla="*/ 1087 h 1215"/>
                <a:gd name="T30" fmla="*/ 476 w 1143"/>
                <a:gd name="T31" fmla="*/ 1175 h 1215"/>
                <a:gd name="T32" fmla="*/ 528 w 1143"/>
                <a:gd name="T33" fmla="*/ 1197 h 1215"/>
                <a:gd name="T34" fmla="*/ 590 w 1143"/>
                <a:gd name="T35" fmla="*/ 1199 h 1215"/>
                <a:gd name="T36" fmla="*/ 653 w 1143"/>
                <a:gd name="T37" fmla="*/ 1199 h 1215"/>
                <a:gd name="T38" fmla="*/ 711 w 1143"/>
                <a:gd name="T39" fmla="*/ 1209 h 1215"/>
                <a:gd name="T40" fmla="*/ 745 w 1143"/>
                <a:gd name="T41" fmla="*/ 1209 h 1215"/>
                <a:gd name="T42" fmla="*/ 781 w 1143"/>
                <a:gd name="T43" fmla="*/ 1199 h 1215"/>
                <a:gd name="T44" fmla="*/ 827 w 1143"/>
                <a:gd name="T45" fmla="*/ 1169 h 1215"/>
                <a:gd name="T46" fmla="*/ 872 w 1143"/>
                <a:gd name="T47" fmla="*/ 1097 h 1215"/>
                <a:gd name="T48" fmla="*/ 855 w 1143"/>
                <a:gd name="T49" fmla="*/ 1051 h 1215"/>
                <a:gd name="T50" fmla="*/ 853 w 1143"/>
                <a:gd name="T51" fmla="*/ 1002 h 1215"/>
                <a:gd name="T52" fmla="*/ 859 w 1143"/>
                <a:gd name="T53" fmla="*/ 918 h 1215"/>
                <a:gd name="T54" fmla="*/ 916 w 1143"/>
                <a:gd name="T55" fmla="*/ 874 h 1215"/>
                <a:gd name="T56" fmla="*/ 956 w 1143"/>
                <a:gd name="T57" fmla="*/ 842 h 1215"/>
                <a:gd name="T58" fmla="*/ 966 w 1143"/>
                <a:gd name="T59" fmla="*/ 820 h 1215"/>
                <a:gd name="T60" fmla="*/ 928 w 1143"/>
                <a:gd name="T61" fmla="*/ 755 h 1215"/>
                <a:gd name="T62" fmla="*/ 944 w 1143"/>
                <a:gd name="T63" fmla="*/ 725 h 1215"/>
                <a:gd name="T64" fmla="*/ 938 w 1143"/>
                <a:gd name="T65" fmla="*/ 661 h 1215"/>
                <a:gd name="T66" fmla="*/ 988 w 1143"/>
                <a:gd name="T67" fmla="*/ 653 h 1215"/>
                <a:gd name="T68" fmla="*/ 1018 w 1143"/>
                <a:gd name="T69" fmla="*/ 631 h 1215"/>
                <a:gd name="T70" fmla="*/ 1046 w 1143"/>
                <a:gd name="T71" fmla="*/ 635 h 1215"/>
                <a:gd name="T72" fmla="*/ 1014 w 1143"/>
                <a:gd name="T73" fmla="*/ 548 h 1215"/>
                <a:gd name="T74" fmla="*/ 1010 w 1143"/>
                <a:gd name="T75" fmla="*/ 478 h 1215"/>
                <a:gd name="T76" fmla="*/ 1038 w 1143"/>
                <a:gd name="T77" fmla="*/ 452 h 1215"/>
                <a:gd name="T78" fmla="*/ 1056 w 1143"/>
                <a:gd name="T79" fmla="*/ 426 h 1215"/>
                <a:gd name="T80" fmla="*/ 1082 w 1143"/>
                <a:gd name="T81" fmla="*/ 416 h 1215"/>
                <a:gd name="T82" fmla="*/ 1107 w 1143"/>
                <a:gd name="T83" fmla="*/ 376 h 1215"/>
                <a:gd name="T84" fmla="*/ 1085 w 1143"/>
                <a:gd name="T85" fmla="*/ 340 h 1215"/>
                <a:gd name="T86" fmla="*/ 1074 w 1143"/>
                <a:gd name="T87" fmla="*/ 295 h 1215"/>
                <a:gd name="T88" fmla="*/ 1076 w 1143"/>
                <a:gd name="T89" fmla="*/ 261 h 1215"/>
                <a:gd name="T90" fmla="*/ 1127 w 1143"/>
                <a:gd name="T91" fmla="*/ 185 h 1215"/>
                <a:gd name="T92" fmla="*/ 1072 w 1143"/>
                <a:gd name="T93" fmla="*/ 86 h 1215"/>
                <a:gd name="T94" fmla="*/ 1042 w 1143"/>
                <a:gd name="T95" fmla="*/ 6 h 1215"/>
                <a:gd name="T96" fmla="*/ 970 w 1143"/>
                <a:gd name="T97" fmla="*/ 12 h 1215"/>
                <a:gd name="T98" fmla="*/ 847 w 1143"/>
                <a:gd name="T99" fmla="*/ 98 h 1215"/>
                <a:gd name="T100" fmla="*/ 763 w 1143"/>
                <a:gd name="T101" fmla="*/ 94 h 1215"/>
                <a:gd name="T102" fmla="*/ 659 w 1143"/>
                <a:gd name="T103" fmla="*/ 119 h 1215"/>
                <a:gd name="T104" fmla="*/ 600 w 1143"/>
                <a:gd name="T105" fmla="*/ 165 h 1215"/>
                <a:gd name="T106" fmla="*/ 600 w 1143"/>
                <a:gd name="T107" fmla="*/ 191 h 1215"/>
                <a:gd name="T108" fmla="*/ 582 w 1143"/>
                <a:gd name="T109" fmla="*/ 247 h 1215"/>
                <a:gd name="T110" fmla="*/ 512 w 1143"/>
                <a:gd name="T111" fmla="*/ 291 h 1215"/>
                <a:gd name="T112" fmla="*/ 470 w 1143"/>
                <a:gd name="T113" fmla="*/ 346 h 1215"/>
                <a:gd name="T114" fmla="*/ 369 w 1143"/>
                <a:gd name="T115" fmla="*/ 229 h 1215"/>
                <a:gd name="T116" fmla="*/ 283 w 1143"/>
                <a:gd name="T117" fmla="*/ 251 h 1215"/>
                <a:gd name="T118" fmla="*/ 215 w 1143"/>
                <a:gd name="T119" fmla="*/ 299 h 1215"/>
                <a:gd name="T120" fmla="*/ 162 w 1143"/>
                <a:gd name="T121" fmla="*/ 283 h 1215"/>
                <a:gd name="T122" fmla="*/ 80 w 1143"/>
                <a:gd name="T123" fmla="*/ 293 h 1215"/>
                <a:gd name="T124" fmla="*/ 72 w 1143"/>
                <a:gd name="T125" fmla="*/ 358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" h="1215">
                  <a:moveTo>
                    <a:pt x="72" y="358"/>
                  </a:moveTo>
                  <a:lnTo>
                    <a:pt x="72" y="358"/>
                  </a:lnTo>
                  <a:lnTo>
                    <a:pt x="72" y="366"/>
                  </a:lnTo>
                  <a:lnTo>
                    <a:pt x="76" y="370"/>
                  </a:lnTo>
                  <a:lnTo>
                    <a:pt x="78" y="370"/>
                  </a:lnTo>
                  <a:lnTo>
                    <a:pt x="80" y="376"/>
                  </a:lnTo>
                  <a:lnTo>
                    <a:pt x="90" y="380"/>
                  </a:lnTo>
                  <a:lnTo>
                    <a:pt x="94" y="382"/>
                  </a:lnTo>
                  <a:lnTo>
                    <a:pt x="98" y="384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2"/>
                  </a:lnTo>
                  <a:lnTo>
                    <a:pt x="102" y="402"/>
                  </a:lnTo>
                  <a:lnTo>
                    <a:pt x="104" y="416"/>
                  </a:lnTo>
                  <a:lnTo>
                    <a:pt x="104" y="416"/>
                  </a:lnTo>
                  <a:lnTo>
                    <a:pt x="106" y="424"/>
                  </a:lnTo>
                  <a:lnTo>
                    <a:pt x="114" y="430"/>
                  </a:lnTo>
                  <a:lnTo>
                    <a:pt x="120" y="440"/>
                  </a:lnTo>
                  <a:lnTo>
                    <a:pt x="120" y="440"/>
                  </a:lnTo>
                  <a:lnTo>
                    <a:pt x="114" y="450"/>
                  </a:lnTo>
                  <a:lnTo>
                    <a:pt x="106" y="456"/>
                  </a:lnTo>
                  <a:lnTo>
                    <a:pt x="98" y="466"/>
                  </a:lnTo>
                  <a:lnTo>
                    <a:pt x="98" y="466"/>
                  </a:lnTo>
                  <a:lnTo>
                    <a:pt x="76" y="480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76" y="496"/>
                  </a:lnTo>
                  <a:lnTo>
                    <a:pt x="68" y="504"/>
                  </a:lnTo>
                  <a:lnTo>
                    <a:pt x="68" y="504"/>
                  </a:lnTo>
                  <a:lnTo>
                    <a:pt x="66" y="506"/>
                  </a:lnTo>
                  <a:lnTo>
                    <a:pt x="66" y="506"/>
                  </a:lnTo>
                  <a:lnTo>
                    <a:pt x="68" y="514"/>
                  </a:lnTo>
                  <a:lnTo>
                    <a:pt x="70" y="518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68" y="528"/>
                  </a:lnTo>
                  <a:lnTo>
                    <a:pt x="66" y="528"/>
                  </a:lnTo>
                  <a:lnTo>
                    <a:pt x="60" y="528"/>
                  </a:lnTo>
                  <a:lnTo>
                    <a:pt x="54" y="528"/>
                  </a:lnTo>
                  <a:lnTo>
                    <a:pt x="54" y="528"/>
                  </a:lnTo>
                  <a:lnTo>
                    <a:pt x="50" y="526"/>
                  </a:lnTo>
                  <a:lnTo>
                    <a:pt x="50" y="528"/>
                  </a:lnTo>
                  <a:lnTo>
                    <a:pt x="46" y="530"/>
                  </a:lnTo>
                  <a:lnTo>
                    <a:pt x="44" y="536"/>
                  </a:lnTo>
                  <a:lnTo>
                    <a:pt x="42" y="538"/>
                  </a:lnTo>
                  <a:lnTo>
                    <a:pt x="42" y="538"/>
                  </a:lnTo>
                  <a:lnTo>
                    <a:pt x="26" y="544"/>
                  </a:lnTo>
                  <a:lnTo>
                    <a:pt x="12" y="550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0" y="560"/>
                  </a:lnTo>
                  <a:lnTo>
                    <a:pt x="0" y="564"/>
                  </a:lnTo>
                  <a:lnTo>
                    <a:pt x="4" y="566"/>
                  </a:lnTo>
                  <a:lnTo>
                    <a:pt x="8" y="570"/>
                  </a:lnTo>
                  <a:lnTo>
                    <a:pt x="18" y="579"/>
                  </a:lnTo>
                  <a:lnTo>
                    <a:pt x="20" y="581"/>
                  </a:lnTo>
                  <a:lnTo>
                    <a:pt x="22" y="585"/>
                  </a:lnTo>
                  <a:lnTo>
                    <a:pt x="22" y="585"/>
                  </a:lnTo>
                  <a:lnTo>
                    <a:pt x="26" y="633"/>
                  </a:lnTo>
                  <a:lnTo>
                    <a:pt x="28" y="675"/>
                  </a:lnTo>
                  <a:lnTo>
                    <a:pt x="28" y="675"/>
                  </a:lnTo>
                  <a:lnTo>
                    <a:pt x="6" y="701"/>
                  </a:lnTo>
                  <a:lnTo>
                    <a:pt x="6" y="701"/>
                  </a:lnTo>
                  <a:lnTo>
                    <a:pt x="4" y="703"/>
                  </a:lnTo>
                  <a:lnTo>
                    <a:pt x="6" y="707"/>
                  </a:lnTo>
                  <a:lnTo>
                    <a:pt x="12" y="711"/>
                  </a:lnTo>
                  <a:lnTo>
                    <a:pt x="20" y="721"/>
                  </a:lnTo>
                  <a:lnTo>
                    <a:pt x="20" y="741"/>
                  </a:lnTo>
                  <a:lnTo>
                    <a:pt x="20" y="741"/>
                  </a:lnTo>
                  <a:lnTo>
                    <a:pt x="22" y="747"/>
                  </a:lnTo>
                  <a:lnTo>
                    <a:pt x="24" y="749"/>
                  </a:lnTo>
                  <a:lnTo>
                    <a:pt x="26" y="751"/>
                  </a:lnTo>
                  <a:lnTo>
                    <a:pt x="26" y="751"/>
                  </a:lnTo>
                  <a:lnTo>
                    <a:pt x="28" y="753"/>
                  </a:lnTo>
                  <a:lnTo>
                    <a:pt x="28" y="757"/>
                  </a:lnTo>
                  <a:lnTo>
                    <a:pt x="30" y="769"/>
                  </a:lnTo>
                  <a:lnTo>
                    <a:pt x="30" y="769"/>
                  </a:lnTo>
                  <a:lnTo>
                    <a:pt x="30" y="775"/>
                  </a:lnTo>
                  <a:lnTo>
                    <a:pt x="34" y="779"/>
                  </a:lnTo>
                  <a:lnTo>
                    <a:pt x="36" y="783"/>
                  </a:lnTo>
                  <a:lnTo>
                    <a:pt x="42" y="789"/>
                  </a:lnTo>
                  <a:lnTo>
                    <a:pt x="42" y="789"/>
                  </a:lnTo>
                  <a:lnTo>
                    <a:pt x="42" y="789"/>
                  </a:lnTo>
                  <a:lnTo>
                    <a:pt x="42" y="791"/>
                  </a:lnTo>
                  <a:lnTo>
                    <a:pt x="36" y="797"/>
                  </a:lnTo>
                  <a:lnTo>
                    <a:pt x="30" y="801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22" y="816"/>
                  </a:lnTo>
                  <a:lnTo>
                    <a:pt x="22" y="822"/>
                  </a:lnTo>
                  <a:lnTo>
                    <a:pt x="20" y="838"/>
                  </a:lnTo>
                  <a:lnTo>
                    <a:pt x="20" y="838"/>
                  </a:lnTo>
                  <a:lnTo>
                    <a:pt x="20" y="842"/>
                  </a:lnTo>
                  <a:lnTo>
                    <a:pt x="20" y="844"/>
                  </a:lnTo>
                  <a:lnTo>
                    <a:pt x="24" y="848"/>
                  </a:lnTo>
                  <a:lnTo>
                    <a:pt x="30" y="848"/>
                  </a:lnTo>
                  <a:lnTo>
                    <a:pt x="30" y="848"/>
                  </a:lnTo>
                  <a:lnTo>
                    <a:pt x="34" y="850"/>
                  </a:lnTo>
                  <a:lnTo>
                    <a:pt x="42" y="850"/>
                  </a:lnTo>
                  <a:lnTo>
                    <a:pt x="48" y="850"/>
                  </a:lnTo>
                  <a:lnTo>
                    <a:pt x="54" y="854"/>
                  </a:lnTo>
                  <a:lnTo>
                    <a:pt x="54" y="854"/>
                  </a:lnTo>
                  <a:lnTo>
                    <a:pt x="66" y="854"/>
                  </a:lnTo>
                  <a:lnTo>
                    <a:pt x="76" y="854"/>
                  </a:lnTo>
                  <a:lnTo>
                    <a:pt x="90" y="854"/>
                  </a:lnTo>
                  <a:lnTo>
                    <a:pt x="90" y="854"/>
                  </a:lnTo>
                  <a:lnTo>
                    <a:pt x="90" y="856"/>
                  </a:lnTo>
                  <a:lnTo>
                    <a:pt x="100" y="878"/>
                  </a:lnTo>
                  <a:lnTo>
                    <a:pt x="100" y="878"/>
                  </a:lnTo>
                  <a:lnTo>
                    <a:pt x="102" y="882"/>
                  </a:lnTo>
                  <a:lnTo>
                    <a:pt x="102" y="884"/>
                  </a:lnTo>
                  <a:lnTo>
                    <a:pt x="100" y="886"/>
                  </a:lnTo>
                  <a:lnTo>
                    <a:pt x="98" y="886"/>
                  </a:lnTo>
                  <a:lnTo>
                    <a:pt x="92" y="888"/>
                  </a:lnTo>
                  <a:lnTo>
                    <a:pt x="90" y="890"/>
                  </a:lnTo>
                  <a:lnTo>
                    <a:pt x="86" y="890"/>
                  </a:lnTo>
                  <a:lnTo>
                    <a:pt x="86" y="890"/>
                  </a:lnTo>
                  <a:lnTo>
                    <a:pt x="86" y="894"/>
                  </a:lnTo>
                  <a:lnTo>
                    <a:pt x="86" y="894"/>
                  </a:lnTo>
                  <a:lnTo>
                    <a:pt x="92" y="894"/>
                  </a:lnTo>
                  <a:lnTo>
                    <a:pt x="100" y="894"/>
                  </a:lnTo>
                  <a:lnTo>
                    <a:pt x="112" y="900"/>
                  </a:lnTo>
                  <a:lnTo>
                    <a:pt x="112" y="900"/>
                  </a:lnTo>
                  <a:lnTo>
                    <a:pt x="116" y="902"/>
                  </a:lnTo>
                  <a:lnTo>
                    <a:pt x="120" y="904"/>
                  </a:lnTo>
                  <a:lnTo>
                    <a:pt x="122" y="910"/>
                  </a:lnTo>
                  <a:lnTo>
                    <a:pt x="124" y="914"/>
                  </a:lnTo>
                  <a:lnTo>
                    <a:pt x="126" y="926"/>
                  </a:lnTo>
                  <a:lnTo>
                    <a:pt x="128" y="928"/>
                  </a:lnTo>
                  <a:lnTo>
                    <a:pt x="132" y="932"/>
                  </a:lnTo>
                  <a:lnTo>
                    <a:pt x="132" y="932"/>
                  </a:lnTo>
                  <a:lnTo>
                    <a:pt x="134" y="934"/>
                  </a:lnTo>
                  <a:lnTo>
                    <a:pt x="134" y="934"/>
                  </a:lnTo>
                  <a:lnTo>
                    <a:pt x="134" y="938"/>
                  </a:lnTo>
                  <a:lnTo>
                    <a:pt x="132" y="942"/>
                  </a:lnTo>
                  <a:lnTo>
                    <a:pt x="126" y="952"/>
                  </a:lnTo>
                  <a:lnTo>
                    <a:pt x="126" y="952"/>
                  </a:lnTo>
                  <a:lnTo>
                    <a:pt x="126" y="956"/>
                  </a:lnTo>
                  <a:lnTo>
                    <a:pt x="126" y="958"/>
                  </a:lnTo>
                  <a:lnTo>
                    <a:pt x="128" y="960"/>
                  </a:lnTo>
                  <a:lnTo>
                    <a:pt x="132" y="960"/>
                  </a:lnTo>
                  <a:lnTo>
                    <a:pt x="138" y="960"/>
                  </a:lnTo>
                  <a:lnTo>
                    <a:pt x="142" y="960"/>
                  </a:lnTo>
                  <a:lnTo>
                    <a:pt x="144" y="962"/>
                  </a:lnTo>
                  <a:lnTo>
                    <a:pt x="144" y="962"/>
                  </a:lnTo>
                  <a:lnTo>
                    <a:pt x="148" y="962"/>
                  </a:lnTo>
                  <a:lnTo>
                    <a:pt x="148" y="968"/>
                  </a:lnTo>
                  <a:lnTo>
                    <a:pt x="148" y="970"/>
                  </a:lnTo>
                  <a:lnTo>
                    <a:pt x="148" y="974"/>
                  </a:lnTo>
                  <a:lnTo>
                    <a:pt x="146" y="982"/>
                  </a:lnTo>
                  <a:lnTo>
                    <a:pt x="142" y="988"/>
                  </a:lnTo>
                  <a:lnTo>
                    <a:pt x="142" y="988"/>
                  </a:lnTo>
                  <a:lnTo>
                    <a:pt x="140" y="988"/>
                  </a:lnTo>
                  <a:lnTo>
                    <a:pt x="140" y="994"/>
                  </a:lnTo>
                  <a:lnTo>
                    <a:pt x="142" y="998"/>
                  </a:lnTo>
                  <a:lnTo>
                    <a:pt x="144" y="1006"/>
                  </a:lnTo>
                  <a:lnTo>
                    <a:pt x="146" y="1010"/>
                  </a:lnTo>
                  <a:lnTo>
                    <a:pt x="146" y="1010"/>
                  </a:lnTo>
                  <a:lnTo>
                    <a:pt x="148" y="1014"/>
                  </a:lnTo>
                  <a:lnTo>
                    <a:pt x="150" y="1018"/>
                  </a:lnTo>
                  <a:lnTo>
                    <a:pt x="158" y="1022"/>
                  </a:lnTo>
                  <a:lnTo>
                    <a:pt x="172" y="1030"/>
                  </a:lnTo>
                  <a:lnTo>
                    <a:pt x="172" y="1030"/>
                  </a:lnTo>
                  <a:lnTo>
                    <a:pt x="174" y="1030"/>
                  </a:lnTo>
                  <a:lnTo>
                    <a:pt x="174" y="1034"/>
                  </a:lnTo>
                  <a:lnTo>
                    <a:pt x="174" y="1041"/>
                  </a:lnTo>
                  <a:lnTo>
                    <a:pt x="170" y="1055"/>
                  </a:lnTo>
                  <a:lnTo>
                    <a:pt x="170" y="1055"/>
                  </a:lnTo>
                  <a:lnTo>
                    <a:pt x="162" y="1073"/>
                  </a:lnTo>
                  <a:lnTo>
                    <a:pt x="160" y="1083"/>
                  </a:lnTo>
                  <a:lnTo>
                    <a:pt x="160" y="1095"/>
                  </a:lnTo>
                  <a:lnTo>
                    <a:pt x="160" y="1095"/>
                  </a:lnTo>
                  <a:lnTo>
                    <a:pt x="158" y="1109"/>
                  </a:lnTo>
                  <a:lnTo>
                    <a:pt x="156" y="1119"/>
                  </a:lnTo>
                  <a:lnTo>
                    <a:pt x="152" y="1131"/>
                  </a:lnTo>
                  <a:lnTo>
                    <a:pt x="152" y="1137"/>
                  </a:lnTo>
                  <a:lnTo>
                    <a:pt x="152" y="1139"/>
                  </a:lnTo>
                  <a:lnTo>
                    <a:pt x="152" y="1139"/>
                  </a:lnTo>
                  <a:lnTo>
                    <a:pt x="158" y="1145"/>
                  </a:lnTo>
                  <a:lnTo>
                    <a:pt x="166" y="1151"/>
                  </a:lnTo>
                  <a:lnTo>
                    <a:pt x="174" y="1153"/>
                  </a:lnTo>
                  <a:lnTo>
                    <a:pt x="184" y="1155"/>
                  </a:lnTo>
                  <a:lnTo>
                    <a:pt x="184" y="1155"/>
                  </a:lnTo>
                  <a:lnTo>
                    <a:pt x="188" y="1153"/>
                  </a:lnTo>
                  <a:lnTo>
                    <a:pt x="190" y="1153"/>
                  </a:lnTo>
                  <a:lnTo>
                    <a:pt x="192" y="1151"/>
                  </a:lnTo>
                  <a:lnTo>
                    <a:pt x="192" y="1145"/>
                  </a:lnTo>
                  <a:lnTo>
                    <a:pt x="192" y="1143"/>
                  </a:lnTo>
                  <a:lnTo>
                    <a:pt x="194" y="1141"/>
                  </a:lnTo>
                  <a:lnTo>
                    <a:pt x="196" y="1139"/>
                  </a:lnTo>
                  <a:lnTo>
                    <a:pt x="202" y="1139"/>
                  </a:lnTo>
                  <a:lnTo>
                    <a:pt x="202" y="1139"/>
                  </a:lnTo>
                  <a:lnTo>
                    <a:pt x="203" y="1139"/>
                  </a:lnTo>
                  <a:lnTo>
                    <a:pt x="211" y="1137"/>
                  </a:lnTo>
                  <a:lnTo>
                    <a:pt x="225" y="1133"/>
                  </a:lnTo>
                  <a:lnTo>
                    <a:pt x="237" y="1125"/>
                  </a:lnTo>
                  <a:lnTo>
                    <a:pt x="241" y="1123"/>
                  </a:lnTo>
                  <a:lnTo>
                    <a:pt x="247" y="1121"/>
                  </a:lnTo>
                  <a:lnTo>
                    <a:pt x="247" y="1121"/>
                  </a:lnTo>
                  <a:lnTo>
                    <a:pt x="251" y="1123"/>
                  </a:lnTo>
                  <a:lnTo>
                    <a:pt x="253" y="1123"/>
                  </a:lnTo>
                  <a:lnTo>
                    <a:pt x="255" y="1131"/>
                  </a:lnTo>
                  <a:lnTo>
                    <a:pt x="259" y="1141"/>
                  </a:lnTo>
                  <a:lnTo>
                    <a:pt x="259" y="1141"/>
                  </a:lnTo>
                  <a:lnTo>
                    <a:pt x="263" y="1137"/>
                  </a:lnTo>
                  <a:lnTo>
                    <a:pt x="269" y="1133"/>
                  </a:lnTo>
                  <a:lnTo>
                    <a:pt x="275" y="1133"/>
                  </a:lnTo>
                  <a:lnTo>
                    <a:pt x="275" y="1133"/>
                  </a:lnTo>
                  <a:lnTo>
                    <a:pt x="277" y="1131"/>
                  </a:lnTo>
                  <a:lnTo>
                    <a:pt x="279" y="1129"/>
                  </a:lnTo>
                  <a:lnTo>
                    <a:pt x="279" y="1123"/>
                  </a:lnTo>
                  <a:lnTo>
                    <a:pt x="279" y="1119"/>
                  </a:lnTo>
                  <a:lnTo>
                    <a:pt x="279" y="1115"/>
                  </a:lnTo>
                  <a:lnTo>
                    <a:pt x="279" y="1115"/>
                  </a:lnTo>
                  <a:lnTo>
                    <a:pt x="279" y="1113"/>
                  </a:lnTo>
                  <a:lnTo>
                    <a:pt x="279" y="1109"/>
                  </a:lnTo>
                  <a:lnTo>
                    <a:pt x="283" y="1099"/>
                  </a:lnTo>
                  <a:lnTo>
                    <a:pt x="291" y="1091"/>
                  </a:lnTo>
                  <a:lnTo>
                    <a:pt x="297" y="1083"/>
                  </a:lnTo>
                  <a:lnTo>
                    <a:pt x="297" y="1083"/>
                  </a:lnTo>
                  <a:lnTo>
                    <a:pt x="301" y="1077"/>
                  </a:lnTo>
                  <a:lnTo>
                    <a:pt x="305" y="1073"/>
                  </a:lnTo>
                  <a:lnTo>
                    <a:pt x="309" y="1061"/>
                  </a:lnTo>
                  <a:lnTo>
                    <a:pt x="315" y="1049"/>
                  </a:lnTo>
                  <a:lnTo>
                    <a:pt x="317" y="1045"/>
                  </a:lnTo>
                  <a:lnTo>
                    <a:pt x="319" y="1043"/>
                  </a:lnTo>
                  <a:lnTo>
                    <a:pt x="319" y="1043"/>
                  </a:lnTo>
                  <a:lnTo>
                    <a:pt x="323" y="1041"/>
                  </a:lnTo>
                  <a:lnTo>
                    <a:pt x="325" y="1039"/>
                  </a:lnTo>
                  <a:lnTo>
                    <a:pt x="333" y="1039"/>
                  </a:lnTo>
                  <a:lnTo>
                    <a:pt x="351" y="1041"/>
                  </a:lnTo>
                  <a:lnTo>
                    <a:pt x="351" y="1041"/>
                  </a:lnTo>
                  <a:lnTo>
                    <a:pt x="357" y="1043"/>
                  </a:lnTo>
                  <a:lnTo>
                    <a:pt x="369" y="1047"/>
                  </a:lnTo>
                  <a:lnTo>
                    <a:pt x="383" y="1053"/>
                  </a:lnTo>
                  <a:lnTo>
                    <a:pt x="377" y="1065"/>
                  </a:lnTo>
                  <a:lnTo>
                    <a:pt x="377" y="1065"/>
                  </a:lnTo>
                  <a:lnTo>
                    <a:pt x="383" y="1069"/>
                  </a:lnTo>
                  <a:lnTo>
                    <a:pt x="385" y="1073"/>
                  </a:lnTo>
                  <a:lnTo>
                    <a:pt x="387" y="1083"/>
                  </a:lnTo>
                  <a:lnTo>
                    <a:pt x="387" y="1083"/>
                  </a:lnTo>
                  <a:lnTo>
                    <a:pt x="389" y="1083"/>
                  </a:lnTo>
                  <a:lnTo>
                    <a:pt x="391" y="1085"/>
                  </a:lnTo>
                  <a:lnTo>
                    <a:pt x="397" y="1083"/>
                  </a:lnTo>
                  <a:lnTo>
                    <a:pt x="403" y="1079"/>
                  </a:lnTo>
                  <a:lnTo>
                    <a:pt x="411" y="1077"/>
                  </a:lnTo>
                  <a:lnTo>
                    <a:pt x="411" y="1077"/>
                  </a:lnTo>
                  <a:lnTo>
                    <a:pt x="415" y="1077"/>
                  </a:lnTo>
                  <a:lnTo>
                    <a:pt x="419" y="1075"/>
                  </a:lnTo>
                  <a:lnTo>
                    <a:pt x="421" y="1073"/>
                  </a:lnTo>
                  <a:lnTo>
                    <a:pt x="428" y="1075"/>
                  </a:lnTo>
                  <a:lnTo>
                    <a:pt x="428" y="1075"/>
                  </a:lnTo>
                  <a:lnTo>
                    <a:pt x="430" y="1077"/>
                  </a:lnTo>
                  <a:lnTo>
                    <a:pt x="432" y="1079"/>
                  </a:lnTo>
                  <a:lnTo>
                    <a:pt x="436" y="1087"/>
                  </a:lnTo>
                  <a:lnTo>
                    <a:pt x="436" y="1095"/>
                  </a:lnTo>
                  <a:lnTo>
                    <a:pt x="446" y="1123"/>
                  </a:lnTo>
                  <a:lnTo>
                    <a:pt x="458" y="1125"/>
                  </a:lnTo>
                  <a:lnTo>
                    <a:pt x="462" y="1141"/>
                  </a:lnTo>
                  <a:lnTo>
                    <a:pt x="462" y="1143"/>
                  </a:lnTo>
                  <a:lnTo>
                    <a:pt x="462" y="1143"/>
                  </a:lnTo>
                  <a:lnTo>
                    <a:pt x="462" y="1143"/>
                  </a:lnTo>
                  <a:lnTo>
                    <a:pt x="464" y="1143"/>
                  </a:lnTo>
                  <a:lnTo>
                    <a:pt x="464" y="1143"/>
                  </a:lnTo>
                  <a:lnTo>
                    <a:pt x="466" y="1155"/>
                  </a:lnTo>
                  <a:lnTo>
                    <a:pt x="468" y="1165"/>
                  </a:lnTo>
                  <a:lnTo>
                    <a:pt x="468" y="1165"/>
                  </a:lnTo>
                  <a:lnTo>
                    <a:pt x="470" y="1167"/>
                  </a:lnTo>
                  <a:lnTo>
                    <a:pt x="474" y="1169"/>
                  </a:lnTo>
                  <a:lnTo>
                    <a:pt x="476" y="1171"/>
                  </a:lnTo>
                  <a:lnTo>
                    <a:pt x="476" y="1175"/>
                  </a:lnTo>
                  <a:lnTo>
                    <a:pt x="476" y="1175"/>
                  </a:lnTo>
                  <a:lnTo>
                    <a:pt x="478" y="1175"/>
                  </a:lnTo>
                  <a:lnTo>
                    <a:pt x="480" y="1177"/>
                  </a:lnTo>
                  <a:lnTo>
                    <a:pt x="480" y="1179"/>
                  </a:lnTo>
                  <a:lnTo>
                    <a:pt x="482" y="1177"/>
                  </a:lnTo>
                  <a:lnTo>
                    <a:pt x="482" y="1177"/>
                  </a:lnTo>
                  <a:lnTo>
                    <a:pt x="482" y="1175"/>
                  </a:lnTo>
                  <a:lnTo>
                    <a:pt x="482" y="1177"/>
                  </a:lnTo>
                  <a:lnTo>
                    <a:pt x="486" y="1181"/>
                  </a:lnTo>
                  <a:lnTo>
                    <a:pt x="486" y="1181"/>
                  </a:lnTo>
                  <a:lnTo>
                    <a:pt x="488" y="1185"/>
                  </a:lnTo>
                  <a:lnTo>
                    <a:pt x="500" y="1187"/>
                  </a:lnTo>
                  <a:lnTo>
                    <a:pt x="508" y="1209"/>
                  </a:lnTo>
                  <a:lnTo>
                    <a:pt x="508" y="1209"/>
                  </a:lnTo>
                  <a:lnTo>
                    <a:pt x="514" y="1205"/>
                  </a:lnTo>
                  <a:lnTo>
                    <a:pt x="524" y="1201"/>
                  </a:lnTo>
                  <a:lnTo>
                    <a:pt x="524" y="1201"/>
                  </a:lnTo>
                  <a:lnTo>
                    <a:pt x="528" y="1197"/>
                  </a:lnTo>
                  <a:lnTo>
                    <a:pt x="534" y="1193"/>
                  </a:lnTo>
                  <a:lnTo>
                    <a:pt x="540" y="1191"/>
                  </a:lnTo>
                  <a:lnTo>
                    <a:pt x="544" y="1189"/>
                  </a:lnTo>
                  <a:lnTo>
                    <a:pt x="544" y="1189"/>
                  </a:lnTo>
                  <a:lnTo>
                    <a:pt x="552" y="1189"/>
                  </a:lnTo>
                  <a:lnTo>
                    <a:pt x="556" y="1189"/>
                  </a:lnTo>
                  <a:lnTo>
                    <a:pt x="558" y="1191"/>
                  </a:lnTo>
                  <a:lnTo>
                    <a:pt x="558" y="1191"/>
                  </a:lnTo>
                  <a:lnTo>
                    <a:pt x="562" y="1193"/>
                  </a:lnTo>
                  <a:lnTo>
                    <a:pt x="568" y="1199"/>
                  </a:lnTo>
                  <a:lnTo>
                    <a:pt x="570" y="1201"/>
                  </a:lnTo>
                  <a:lnTo>
                    <a:pt x="572" y="1201"/>
                  </a:lnTo>
                  <a:lnTo>
                    <a:pt x="574" y="1201"/>
                  </a:lnTo>
                  <a:lnTo>
                    <a:pt x="574" y="1201"/>
                  </a:lnTo>
                  <a:lnTo>
                    <a:pt x="580" y="1199"/>
                  </a:lnTo>
                  <a:lnTo>
                    <a:pt x="584" y="1197"/>
                  </a:lnTo>
                  <a:lnTo>
                    <a:pt x="590" y="1199"/>
                  </a:lnTo>
                  <a:lnTo>
                    <a:pt x="590" y="1199"/>
                  </a:lnTo>
                  <a:lnTo>
                    <a:pt x="598" y="1203"/>
                  </a:lnTo>
                  <a:lnTo>
                    <a:pt x="604" y="1205"/>
                  </a:lnTo>
                  <a:lnTo>
                    <a:pt x="606" y="1203"/>
                  </a:lnTo>
                  <a:lnTo>
                    <a:pt x="606" y="1203"/>
                  </a:lnTo>
                  <a:lnTo>
                    <a:pt x="612" y="1199"/>
                  </a:lnTo>
                  <a:lnTo>
                    <a:pt x="612" y="1197"/>
                  </a:lnTo>
                  <a:lnTo>
                    <a:pt x="616" y="1199"/>
                  </a:lnTo>
                  <a:lnTo>
                    <a:pt x="616" y="1199"/>
                  </a:lnTo>
                  <a:lnTo>
                    <a:pt x="620" y="1201"/>
                  </a:lnTo>
                  <a:lnTo>
                    <a:pt x="624" y="1201"/>
                  </a:lnTo>
                  <a:lnTo>
                    <a:pt x="630" y="1201"/>
                  </a:lnTo>
                  <a:lnTo>
                    <a:pt x="636" y="1199"/>
                  </a:lnTo>
                  <a:lnTo>
                    <a:pt x="636" y="1199"/>
                  </a:lnTo>
                  <a:lnTo>
                    <a:pt x="644" y="1197"/>
                  </a:lnTo>
                  <a:lnTo>
                    <a:pt x="649" y="1197"/>
                  </a:lnTo>
                  <a:lnTo>
                    <a:pt x="653" y="1199"/>
                  </a:lnTo>
                  <a:lnTo>
                    <a:pt x="653" y="1199"/>
                  </a:lnTo>
                  <a:lnTo>
                    <a:pt x="665" y="1205"/>
                  </a:lnTo>
                  <a:lnTo>
                    <a:pt x="669" y="1209"/>
                  </a:lnTo>
                  <a:lnTo>
                    <a:pt x="673" y="1211"/>
                  </a:lnTo>
                  <a:lnTo>
                    <a:pt x="673" y="1211"/>
                  </a:lnTo>
                  <a:lnTo>
                    <a:pt x="679" y="1215"/>
                  </a:lnTo>
                  <a:lnTo>
                    <a:pt x="679" y="1215"/>
                  </a:lnTo>
                  <a:lnTo>
                    <a:pt x="681" y="1213"/>
                  </a:lnTo>
                  <a:lnTo>
                    <a:pt x="681" y="1213"/>
                  </a:lnTo>
                  <a:lnTo>
                    <a:pt x="685" y="1213"/>
                  </a:lnTo>
                  <a:lnTo>
                    <a:pt x="691" y="1213"/>
                  </a:lnTo>
                  <a:lnTo>
                    <a:pt x="691" y="1213"/>
                  </a:lnTo>
                  <a:lnTo>
                    <a:pt x="699" y="1209"/>
                  </a:lnTo>
                  <a:lnTo>
                    <a:pt x="707" y="1209"/>
                  </a:lnTo>
                  <a:lnTo>
                    <a:pt x="707" y="1209"/>
                  </a:lnTo>
                  <a:lnTo>
                    <a:pt x="709" y="1209"/>
                  </a:lnTo>
                  <a:lnTo>
                    <a:pt x="711" y="1209"/>
                  </a:lnTo>
                  <a:lnTo>
                    <a:pt x="713" y="1209"/>
                  </a:lnTo>
                  <a:lnTo>
                    <a:pt x="717" y="1209"/>
                  </a:lnTo>
                  <a:lnTo>
                    <a:pt x="717" y="1209"/>
                  </a:lnTo>
                  <a:lnTo>
                    <a:pt x="719" y="1209"/>
                  </a:lnTo>
                  <a:lnTo>
                    <a:pt x="721" y="1207"/>
                  </a:lnTo>
                  <a:lnTo>
                    <a:pt x="725" y="1205"/>
                  </a:lnTo>
                  <a:lnTo>
                    <a:pt x="727" y="1205"/>
                  </a:lnTo>
                  <a:lnTo>
                    <a:pt x="727" y="1205"/>
                  </a:lnTo>
                  <a:lnTo>
                    <a:pt x="729" y="1205"/>
                  </a:lnTo>
                  <a:lnTo>
                    <a:pt x="733" y="1207"/>
                  </a:lnTo>
                  <a:lnTo>
                    <a:pt x="735" y="1209"/>
                  </a:lnTo>
                  <a:lnTo>
                    <a:pt x="737" y="1211"/>
                  </a:lnTo>
                  <a:lnTo>
                    <a:pt x="737" y="1211"/>
                  </a:lnTo>
                  <a:lnTo>
                    <a:pt x="739" y="1213"/>
                  </a:lnTo>
                  <a:lnTo>
                    <a:pt x="741" y="1211"/>
                  </a:lnTo>
                  <a:lnTo>
                    <a:pt x="745" y="1209"/>
                  </a:lnTo>
                  <a:lnTo>
                    <a:pt x="745" y="1209"/>
                  </a:lnTo>
                  <a:lnTo>
                    <a:pt x="749" y="1207"/>
                  </a:lnTo>
                  <a:lnTo>
                    <a:pt x="753" y="1205"/>
                  </a:lnTo>
                  <a:lnTo>
                    <a:pt x="753" y="1205"/>
                  </a:lnTo>
                  <a:lnTo>
                    <a:pt x="755" y="1205"/>
                  </a:lnTo>
                  <a:lnTo>
                    <a:pt x="759" y="1205"/>
                  </a:lnTo>
                  <a:lnTo>
                    <a:pt x="761" y="1205"/>
                  </a:lnTo>
                  <a:lnTo>
                    <a:pt x="763" y="1203"/>
                  </a:lnTo>
                  <a:lnTo>
                    <a:pt x="763" y="1203"/>
                  </a:lnTo>
                  <a:lnTo>
                    <a:pt x="763" y="1201"/>
                  </a:lnTo>
                  <a:lnTo>
                    <a:pt x="765" y="1197"/>
                  </a:lnTo>
                  <a:lnTo>
                    <a:pt x="767" y="1197"/>
                  </a:lnTo>
                  <a:lnTo>
                    <a:pt x="767" y="1197"/>
                  </a:lnTo>
                  <a:lnTo>
                    <a:pt x="773" y="1197"/>
                  </a:lnTo>
                  <a:lnTo>
                    <a:pt x="775" y="1197"/>
                  </a:lnTo>
                  <a:lnTo>
                    <a:pt x="779" y="1199"/>
                  </a:lnTo>
                  <a:lnTo>
                    <a:pt x="781" y="1199"/>
                  </a:lnTo>
                  <a:lnTo>
                    <a:pt x="781" y="1199"/>
                  </a:lnTo>
                  <a:lnTo>
                    <a:pt x="783" y="1197"/>
                  </a:lnTo>
                  <a:lnTo>
                    <a:pt x="783" y="1193"/>
                  </a:lnTo>
                  <a:lnTo>
                    <a:pt x="783" y="1189"/>
                  </a:lnTo>
                  <a:lnTo>
                    <a:pt x="785" y="1187"/>
                  </a:lnTo>
                  <a:lnTo>
                    <a:pt x="785" y="1187"/>
                  </a:lnTo>
                  <a:lnTo>
                    <a:pt x="791" y="1185"/>
                  </a:lnTo>
                  <a:lnTo>
                    <a:pt x="801" y="1181"/>
                  </a:lnTo>
                  <a:lnTo>
                    <a:pt x="801" y="1181"/>
                  </a:lnTo>
                  <a:lnTo>
                    <a:pt x="813" y="1183"/>
                  </a:lnTo>
                  <a:lnTo>
                    <a:pt x="823" y="1183"/>
                  </a:lnTo>
                  <a:lnTo>
                    <a:pt x="823" y="1181"/>
                  </a:lnTo>
                  <a:lnTo>
                    <a:pt x="827" y="1181"/>
                  </a:lnTo>
                  <a:lnTo>
                    <a:pt x="827" y="1181"/>
                  </a:lnTo>
                  <a:lnTo>
                    <a:pt x="827" y="1179"/>
                  </a:lnTo>
                  <a:lnTo>
                    <a:pt x="827" y="1175"/>
                  </a:lnTo>
                  <a:lnTo>
                    <a:pt x="827" y="1171"/>
                  </a:lnTo>
                  <a:lnTo>
                    <a:pt x="827" y="1169"/>
                  </a:lnTo>
                  <a:lnTo>
                    <a:pt x="827" y="1167"/>
                  </a:lnTo>
                  <a:lnTo>
                    <a:pt x="827" y="1167"/>
                  </a:lnTo>
                  <a:lnTo>
                    <a:pt x="868" y="1147"/>
                  </a:lnTo>
                  <a:lnTo>
                    <a:pt x="868" y="1147"/>
                  </a:lnTo>
                  <a:lnTo>
                    <a:pt x="874" y="1145"/>
                  </a:lnTo>
                  <a:lnTo>
                    <a:pt x="882" y="1143"/>
                  </a:lnTo>
                  <a:lnTo>
                    <a:pt x="878" y="1137"/>
                  </a:lnTo>
                  <a:lnTo>
                    <a:pt x="874" y="1131"/>
                  </a:lnTo>
                  <a:lnTo>
                    <a:pt x="874" y="1131"/>
                  </a:lnTo>
                  <a:lnTo>
                    <a:pt x="872" y="1123"/>
                  </a:lnTo>
                  <a:lnTo>
                    <a:pt x="872" y="1119"/>
                  </a:lnTo>
                  <a:lnTo>
                    <a:pt x="872" y="1115"/>
                  </a:lnTo>
                  <a:lnTo>
                    <a:pt x="872" y="1115"/>
                  </a:lnTo>
                  <a:lnTo>
                    <a:pt x="874" y="1113"/>
                  </a:lnTo>
                  <a:lnTo>
                    <a:pt x="872" y="1107"/>
                  </a:lnTo>
                  <a:lnTo>
                    <a:pt x="872" y="1101"/>
                  </a:lnTo>
                  <a:lnTo>
                    <a:pt x="872" y="1097"/>
                  </a:lnTo>
                  <a:lnTo>
                    <a:pt x="872" y="1097"/>
                  </a:lnTo>
                  <a:lnTo>
                    <a:pt x="872" y="1097"/>
                  </a:lnTo>
                  <a:lnTo>
                    <a:pt x="876" y="1093"/>
                  </a:lnTo>
                  <a:lnTo>
                    <a:pt x="878" y="1093"/>
                  </a:lnTo>
                  <a:lnTo>
                    <a:pt x="886" y="1091"/>
                  </a:lnTo>
                  <a:lnTo>
                    <a:pt x="886" y="1091"/>
                  </a:lnTo>
                  <a:lnTo>
                    <a:pt x="882" y="1083"/>
                  </a:lnTo>
                  <a:lnTo>
                    <a:pt x="880" y="1077"/>
                  </a:lnTo>
                  <a:lnTo>
                    <a:pt x="878" y="1073"/>
                  </a:lnTo>
                  <a:lnTo>
                    <a:pt x="878" y="1073"/>
                  </a:lnTo>
                  <a:lnTo>
                    <a:pt x="870" y="1069"/>
                  </a:lnTo>
                  <a:lnTo>
                    <a:pt x="863" y="1063"/>
                  </a:lnTo>
                  <a:lnTo>
                    <a:pt x="863" y="1063"/>
                  </a:lnTo>
                  <a:lnTo>
                    <a:pt x="851" y="1055"/>
                  </a:lnTo>
                  <a:lnTo>
                    <a:pt x="851" y="1051"/>
                  </a:lnTo>
                  <a:lnTo>
                    <a:pt x="851" y="1051"/>
                  </a:lnTo>
                  <a:lnTo>
                    <a:pt x="855" y="1051"/>
                  </a:lnTo>
                  <a:lnTo>
                    <a:pt x="859" y="1051"/>
                  </a:lnTo>
                  <a:lnTo>
                    <a:pt x="863" y="1051"/>
                  </a:lnTo>
                  <a:lnTo>
                    <a:pt x="863" y="1049"/>
                  </a:lnTo>
                  <a:lnTo>
                    <a:pt x="863" y="1049"/>
                  </a:lnTo>
                  <a:lnTo>
                    <a:pt x="859" y="1043"/>
                  </a:lnTo>
                  <a:lnTo>
                    <a:pt x="857" y="1034"/>
                  </a:lnTo>
                  <a:lnTo>
                    <a:pt x="857" y="1034"/>
                  </a:lnTo>
                  <a:lnTo>
                    <a:pt x="857" y="1032"/>
                  </a:lnTo>
                  <a:lnTo>
                    <a:pt x="863" y="1028"/>
                  </a:lnTo>
                  <a:lnTo>
                    <a:pt x="864" y="1024"/>
                  </a:lnTo>
                  <a:lnTo>
                    <a:pt x="853" y="1016"/>
                  </a:lnTo>
                  <a:lnTo>
                    <a:pt x="835" y="1004"/>
                  </a:lnTo>
                  <a:lnTo>
                    <a:pt x="835" y="1004"/>
                  </a:lnTo>
                  <a:lnTo>
                    <a:pt x="837" y="1002"/>
                  </a:lnTo>
                  <a:lnTo>
                    <a:pt x="841" y="1002"/>
                  </a:lnTo>
                  <a:lnTo>
                    <a:pt x="841" y="1002"/>
                  </a:lnTo>
                  <a:lnTo>
                    <a:pt x="853" y="1002"/>
                  </a:lnTo>
                  <a:lnTo>
                    <a:pt x="851" y="996"/>
                  </a:lnTo>
                  <a:lnTo>
                    <a:pt x="851" y="988"/>
                  </a:lnTo>
                  <a:lnTo>
                    <a:pt x="847" y="980"/>
                  </a:lnTo>
                  <a:lnTo>
                    <a:pt x="851" y="974"/>
                  </a:lnTo>
                  <a:lnTo>
                    <a:pt x="851" y="968"/>
                  </a:lnTo>
                  <a:lnTo>
                    <a:pt x="849" y="956"/>
                  </a:lnTo>
                  <a:lnTo>
                    <a:pt x="851" y="954"/>
                  </a:lnTo>
                  <a:lnTo>
                    <a:pt x="851" y="946"/>
                  </a:lnTo>
                  <a:lnTo>
                    <a:pt x="849" y="940"/>
                  </a:lnTo>
                  <a:lnTo>
                    <a:pt x="849" y="940"/>
                  </a:lnTo>
                  <a:lnTo>
                    <a:pt x="849" y="934"/>
                  </a:lnTo>
                  <a:lnTo>
                    <a:pt x="851" y="930"/>
                  </a:lnTo>
                  <a:lnTo>
                    <a:pt x="853" y="930"/>
                  </a:lnTo>
                  <a:lnTo>
                    <a:pt x="853" y="930"/>
                  </a:lnTo>
                  <a:lnTo>
                    <a:pt x="857" y="926"/>
                  </a:lnTo>
                  <a:lnTo>
                    <a:pt x="859" y="918"/>
                  </a:lnTo>
                  <a:lnTo>
                    <a:pt x="859" y="918"/>
                  </a:lnTo>
                  <a:lnTo>
                    <a:pt x="868" y="918"/>
                  </a:lnTo>
                  <a:lnTo>
                    <a:pt x="868" y="918"/>
                  </a:lnTo>
                  <a:lnTo>
                    <a:pt x="876" y="914"/>
                  </a:lnTo>
                  <a:lnTo>
                    <a:pt x="890" y="912"/>
                  </a:lnTo>
                  <a:lnTo>
                    <a:pt x="894" y="908"/>
                  </a:lnTo>
                  <a:lnTo>
                    <a:pt x="898" y="908"/>
                  </a:lnTo>
                  <a:lnTo>
                    <a:pt x="912" y="906"/>
                  </a:lnTo>
                  <a:lnTo>
                    <a:pt x="908" y="894"/>
                  </a:lnTo>
                  <a:lnTo>
                    <a:pt x="908" y="894"/>
                  </a:lnTo>
                  <a:lnTo>
                    <a:pt x="908" y="890"/>
                  </a:lnTo>
                  <a:lnTo>
                    <a:pt x="908" y="890"/>
                  </a:lnTo>
                  <a:lnTo>
                    <a:pt x="908" y="886"/>
                  </a:lnTo>
                  <a:lnTo>
                    <a:pt x="908" y="886"/>
                  </a:lnTo>
                  <a:lnTo>
                    <a:pt x="912" y="878"/>
                  </a:lnTo>
                  <a:lnTo>
                    <a:pt x="912" y="874"/>
                  </a:lnTo>
                  <a:lnTo>
                    <a:pt x="916" y="874"/>
                  </a:lnTo>
                  <a:lnTo>
                    <a:pt x="916" y="874"/>
                  </a:lnTo>
                  <a:lnTo>
                    <a:pt x="924" y="872"/>
                  </a:lnTo>
                  <a:lnTo>
                    <a:pt x="932" y="872"/>
                  </a:lnTo>
                  <a:lnTo>
                    <a:pt x="932" y="872"/>
                  </a:lnTo>
                  <a:lnTo>
                    <a:pt x="934" y="870"/>
                  </a:lnTo>
                  <a:lnTo>
                    <a:pt x="938" y="870"/>
                  </a:lnTo>
                  <a:lnTo>
                    <a:pt x="942" y="870"/>
                  </a:lnTo>
                  <a:lnTo>
                    <a:pt x="942" y="868"/>
                  </a:lnTo>
                  <a:lnTo>
                    <a:pt x="942" y="868"/>
                  </a:lnTo>
                  <a:lnTo>
                    <a:pt x="948" y="864"/>
                  </a:lnTo>
                  <a:lnTo>
                    <a:pt x="950" y="860"/>
                  </a:lnTo>
                  <a:lnTo>
                    <a:pt x="954" y="856"/>
                  </a:lnTo>
                  <a:lnTo>
                    <a:pt x="954" y="856"/>
                  </a:lnTo>
                  <a:lnTo>
                    <a:pt x="958" y="848"/>
                  </a:lnTo>
                  <a:lnTo>
                    <a:pt x="958" y="846"/>
                  </a:lnTo>
                  <a:lnTo>
                    <a:pt x="958" y="844"/>
                  </a:lnTo>
                  <a:lnTo>
                    <a:pt x="958" y="844"/>
                  </a:lnTo>
                  <a:lnTo>
                    <a:pt x="956" y="842"/>
                  </a:lnTo>
                  <a:lnTo>
                    <a:pt x="956" y="840"/>
                  </a:lnTo>
                  <a:lnTo>
                    <a:pt x="956" y="838"/>
                  </a:lnTo>
                  <a:lnTo>
                    <a:pt x="958" y="836"/>
                  </a:lnTo>
                  <a:lnTo>
                    <a:pt x="958" y="836"/>
                  </a:lnTo>
                  <a:lnTo>
                    <a:pt x="962" y="832"/>
                  </a:lnTo>
                  <a:lnTo>
                    <a:pt x="964" y="826"/>
                  </a:lnTo>
                  <a:lnTo>
                    <a:pt x="966" y="826"/>
                  </a:lnTo>
                  <a:lnTo>
                    <a:pt x="966" y="828"/>
                  </a:lnTo>
                  <a:lnTo>
                    <a:pt x="966" y="828"/>
                  </a:lnTo>
                  <a:lnTo>
                    <a:pt x="968" y="832"/>
                  </a:lnTo>
                  <a:lnTo>
                    <a:pt x="970" y="832"/>
                  </a:lnTo>
                  <a:lnTo>
                    <a:pt x="970" y="832"/>
                  </a:lnTo>
                  <a:lnTo>
                    <a:pt x="970" y="832"/>
                  </a:lnTo>
                  <a:lnTo>
                    <a:pt x="970" y="828"/>
                  </a:lnTo>
                  <a:lnTo>
                    <a:pt x="970" y="826"/>
                  </a:lnTo>
                  <a:lnTo>
                    <a:pt x="966" y="820"/>
                  </a:lnTo>
                  <a:lnTo>
                    <a:pt x="966" y="820"/>
                  </a:lnTo>
                  <a:lnTo>
                    <a:pt x="960" y="810"/>
                  </a:lnTo>
                  <a:lnTo>
                    <a:pt x="958" y="803"/>
                  </a:lnTo>
                  <a:lnTo>
                    <a:pt x="956" y="797"/>
                  </a:lnTo>
                  <a:lnTo>
                    <a:pt x="956" y="797"/>
                  </a:lnTo>
                  <a:lnTo>
                    <a:pt x="956" y="795"/>
                  </a:lnTo>
                  <a:lnTo>
                    <a:pt x="954" y="793"/>
                  </a:lnTo>
                  <a:lnTo>
                    <a:pt x="950" y="789"/>
                  </a:lnTo>
                  <a:lnTo>
                    <a:pt x="950" y="789"/>
                  </a:lnTo>
                  <a:lnTo>
                    <a:pt x="946" y="779"/>
                  </a:lnTo>
                  <a:lnTo>
                    <a:pt x="946" y="777"/>
                  </a:lnTo>
                  <a:lnTo>
                    <a:pt x="942" y="775"/>
                  </a:lnTo>
                  <a:lnTo>
                    <a:pt x="942" y="775"/>
                  </a:lnTo>
                  <a:lnTo>
                    <a:pt x="936" y="773"/>
                  </a:lnTo>
                  <a:lnTo>
                    <a:pt x="932" y="767"/>
                  </a:lnTo>
                  <a:lnTo>
                    <a:pt x="932" y="767"/>
                  </a:lnTo>
                  <a:lnTo>
                    <a:pt x="928" y="757"/>
                  </a:lnTo>
                  <a:lnTo>
                    <a:pt x="928" y="755"/>
                  </a:lnTo>
                  <a:lnTo>
                    <a:pt x="932" y="753"/>
                  </a:lnTo>
                  <a:lnTo>
                    <a:pt x="932" y="753"/>
                  </a:lnTo>
                  <a:lnTo>
                    <a:pt x="932" y="749"/>
                  </a:lnTo>
                  <a:lnTo>
                    <a:pt x="934" y="747"/>
                  </a:lnTo>
                  <a:lnTo>
                    <a:pt x="934" y="747"/>
                  </a:lnTo>
                  <a:lnTo>
                    <a:pt x="932" y="743"/>
                  </a:lnTo>
                  <a:lnTo>
                    <a:pt x="932" y="743"/>
                  </a:lnTo>
                  <a:lnTo>
                    <a:pt x="932" y="741"/>
                  </a:lnTo>
                  <a:lnTo>
                    <a:pt x="932" y="741"/>
                  </a:lnTo>
                  <a:lnTo>
                    <a:pt x="936" y="735"/>
                  </a:lnTo>
                  <a:lnTo>
                    <a:pt x="938" y="735"/>
                  </a:lnTo>
                  <a:lnTo>
                    <a:pt x="938" y="733"/>
                  </a:lnTo>
                  <a:lnTo>
                    <a:pt x="938" y="733"/>
                  </a:lnTo>
                  <a:lnTo>
                    <a:pt x="938" y="731"/>
                  </a:lnTo>
                  <a:lnTo>
                    <a:pt x="938" y="729"/>
                  </a:lnTo>
                  <a:lnTo>
                    <a:pt x="942" y="727"/>
                  </a:lnTo>
                  <a:lnTo>
                    <a:pt x="944" y="725"/>
                  </a:lnTo>
                  <a:lnTo>
                    <a:pt x="944" y="725"/>
                  </a:lnTo>
                  <a:lnTo>
                    <a:pt x="946" y="721"/>
                  </a:lnTo>
                  <a:lnTo>
                    <a:pt x="948" y="717"/>
                  </a:lnTo>
                  <a:lnTo>
                    <a:pt x="948" y="711"/>
                  </a:lnTo>
                  <a:lnTo>
                    <a:pt x="948" y="709"/>
                  </a:lnTo>
                  <a:lnTo>
                    <a:pt x="948" y="709"/>
                  </a:lnTo>
                  <a:lnTo>
                    <a:pt x="940" y="687"/>
                  </a:lnTo>
                  <a:lnTo>
                    <a:pt x="940" y="687"/>
                  </a:lnTo>
                  <a:lnTo>
                    <a:pt x="942" y="683"/>
                  </a:lnTo>
                  <a:lnTo>
                    <a:pt x="944" y="683"/>
                  </a:lnTo>
                  <a:lnTo>
                    <a:pt x="944" y="681"/>
                  </a:lnTo>
                  <a:lnTo>
                    <a:pt x="944" y="681"/>
                  </a:lnTo>
                  <a:lnTo>
                    <a:pt x="938" y="673"/>
                  </a:lnTo>
                  <a:lnTo>
                    <a:pt x="938" y="665"/>
                  </a:lnTo>
                  <a:lnTo>
                    <a:pt x="938" y="663"/>
                  </a:lnTo>
                  <a:lnTo>
                    <a:pt x="938" y="661"/>
                  </a:lnTo>
                  <a:lnTo>
                    <a:pt x="938" y="661"/>
                  </a:lnTo>
                  <a:lnTo>
                    <a:pt x="942" y="657"/>
                  </a:lnTo>
                  <a:lnTo>
                    <a:pt x="942" y="657"/>
                  </a:lnTo>
                  <a:lnTo>
                    <a:pt x="942" y="653"/>
                  </a:lnTo>
                  <a:lnTo>
                    <a:pt x="942" y="651"/>
                  </a:lnTo>
                  <a:lnTo>
                    <a:pt x="942" y="649"/>
                  </a:lnTo>
                  <a:lnTo>
                    <a:pt x="942" y="649"/>
                  </a:lnTo>
                  <a:lnTo>
                    <a:pt x="950" y="651"/>
                  </a:lnTo>
                  <a:lnTo>
                    <a:pt x="950" y="651"/>
                  </a:lnTo>
                  <a:lnTo>
                    <a:pt x="958" y="651"/>
                  </a:lnTo>
                  <a:lnTo>
                    <a:pt x="962" y="653"/>
                  </a:lnTo>
                  <a:lnTo>
                    <a:pt x="962" y="653"/>
                  </a:lnTo>
                  <a:lnTo>
                    <a:pt x="976" y="657"/>
                  </a:lnTo>
                  <a:lnTo>
                    <a:pt x="982" y="657"/>
                  </a:lnTo>
                  <a:lnTo>
                    <a:pt x="984" y="657"/>
                  </a:lnTo>
                  <a:lnTo>
                    <a:pt x="984" y="657"/>
                  </a:lnTo>
                  <a:lnTo>
                    <a:pt x="984" y="657"/>
                  </a:lnTo>
                  <a:lnTo>
                    <a:pt x="988" y="653"/>
                  </a:lnTo>
                  <a:lnTo>
                    <a:pt x="988" y="653"/>
                  </a:lnTo>
                  <a:lnTo>
                    <a:pt x="992" y="653"/>
                  </a:lnTo>
                  <a:lnTo>
                    <a:pt x="992" y="653"/>
                  </a:lnTo>
                  <a:lnTo>
                    <a:pt x="996" y="655"/>
                  </a:lnTo>
                  <a:lnTo>
                    <a:pt x="1000" y="657"/>
                  </a:lnTo>
                  <a:lnTo>
                    <a:pt x="1002" y="655"/>
                  </a:lnTo>
                  <a:lnTo>
                    <a:pt x="1002" y="655"/>
                  </a:lnTo>
                  <a:lnTo>
                    <a:pt x="1006" y="653"/>
                  </a:lnTo>
                  <a:lnTo>
                    <a:pt x="1006" y="649"/>
                  </a:lnTo>
                  <a:lnTo>
                    <a:pt x="1006" y="649"/>
                  </a:lnTo>
                  <a:lnTo>
                    <a:pt x="1008" y="645"/>
                  </a:lnTo>
                  <a:lnTo>
                    <a:pt x="1008" y="645"/>
                  </a:lnTo>
                  <a:lnTo>
                    <a:pt x="1012" y="643"/>
                  </a:lnTo>
                  <a:lnTo>
                    <a:pt x="1014" y="643"/>
                  </a:lnTo>
                  <a:lnTo>
                    <a:pt x="1014" y="631"/>
                  </a:lnTo>
                  <a:lnTo>
                    <a:pt x="1014" y="631"/>
                  </a:lnTo>
                  <a:lnTo>
                    <a:pt x="1018" y="631"/>
                  </a:lnTo>
                  <a:lnTo>
                    <a:pt x="1026" y="631"/>
                  </a:lnTo>
                  <a:lnTo>
                    <a:pt x="1028" y="633"/>
                  </a:lnTo>
                  <a:lnTo>
                    <a:pt x="1028" y="633"/>
                  </a:lnTo>
                  <a:lnTo>
                    <a:pt x="1030" y="635"/>
                  </a:lnTo>
                  <a:lnTo>
                    <a:pt x="1030" y="635"/>
                  </a:lnTo>
                  <a:lnTo>
                    <a:pt x="1034" y="635"/>
                  </a:lnTo>
                  <a:lnTo>
                    <a:pt x="1034" y="635"/>
                  </a:lnTo>
                  <a:lnTo>
                    <a:pt x="1034" y="631"/>
                  </a:lnTo>
                  <a:lnTo>
                    <a:pt x="1034" y="629"/>
                  </a:lnTo>
                  <a:lnTo>
                    <a:pt x="1034" y="627"/>
                  </a:lnTo>
                  <a:lnTo>
                    <a:pt x="1036" y="627"/>
                  </a:lnTo>
                  <a:lnTo>
                    <a:pt x="1036" y="627"/>
                  </a:lnTo>
                  <a:lnTo>
                    <a:pt x="1038" y="631"/>
                  </a:lnTo>
                  <a:lnTo>
                    <a:pt x="1038" y="633"/>
                  </a:lnTo>
                  <a:lnTo>
                    <a:pt x="1042" y="635"/>
                  </a:lnTo>
                  <a:lnTo>
                    <a:pt x="1042" y="635"/>
                  </a:lnTo>
                  <a:lnTo>
                    <a:pt x="1046" y="635"/>
                  </a:lnTo>
                  <a:lnTo>
                    <a:pt x="1046" y="635"/>
                  </a:lnTo>
                  <a:lnTo>
                    <a:pt x="1050" y="631"/>
                  </a:lnTo>
                  <a:lnTo>
                    <a:pt x="1052" y="627"/>
                  </a:lnTo>
                  <a:lnTo>
                    <a:pt x="1052" y="619"/>
                  </a:lnTo>
                  <a:lnTo>
                    <a:pt x="1052" y="615"/>
                  </a:lnTo>
                  <a:lnTo>
                    <a:pt x="1052" y="615"/>
                  </a:lnTo>
                  <a:lnTo>
                    <a:pt x="1050" y="605"/>
                  </a:lnTo>
                  <a:lnTo>
                    <a:pt x="1050" y="605"/>
                  </a:lnTo>
                  <a:lnTo>
                    <a:pt x="1046" y="585"/>
                  </a:lnTo>
                  <a:lnTo>
                    <a:pt x="1046" y="585"/>
                  </a:lnTo>
                  <a:lnTo>
                    <a:pt x="1042" y="575"/>
                  </a:lnTo>
                  <a:lnTo>
                    <a:pt x="1040" y="572"/>
                  </a:lnTo>
                  <a:lnTo>
                    <a:pt x="1038" y="566"/>
                  </a:lnTo>
                  <a:lnTo>
                    <a:pt x="1038" y="566"/>
                  </a:lnTo>
                  <a:lnTo>
                    <a:pt x="1028" y="554"/>
                  </a:lnTo>
                  <a:lnTo>
                    <a:pt x="1014" y="548"/>
                  </a:lnTo>
                  <a:lnTo>
                    <a:pt x="1014" y="548"/>
                  </a:lnTo>
                  <a:lnTo>
                    <a:pt x="1014" y="540"/>
                  </a:lnTo>
                  <a:lnTo>
                    <a:pt x="1014" y="534"/>
                  </a:lnTo>
                  <a:lnTo>
                    <a:pt x="1010" y="526"/>
                  </a:lnTo>
                  <a:lnTo>
                    <a:pt x="1010" y="526"/>
                  </a:lnTo>
                  <a:lnTo>
                    <a:pt x="1008" y="524"/>
                  </a:lnTo>
                  <a:lnTo>
                    <a:pt x="1006" y="518"/>
                  </a:lnTo>
                  <a:lnTo>
                    <a:pt x="1004" y="514"/>
                  </a:lnTo>
                  <a:lnTo>
                    <a:pt x="1004" y="514"/>
                  </a:lnTo>
                  <a:lnTo>
                    <a:pt x="1006" y="506"/>
                  </a:lnTo>
                  <a:lnTo>
                    <a:pt x="1008" y="502"/>
                  </a:lnTo>
                  <a:lnTo>
                    <a:pt x="1008" y="498"/>
                  </a:lnTo>
                  <a:lnTo>
                    <a:pt x="1008" y="498"/>
                  </a:lnTo>
                  <a:lnTo>
                    <a:pt x="1006" y="490"/>
                  </a:lnTo>
                  <a:lnTo>
                    <a:pt x="1004" y="484"/>
                  </a:lnTo>
                  <a:lnTo>
                    <a:pt x="1004" y="484"/>
                  </a:lnTo>
                  <a:lnTo>
                    <a:pt x="1008" y="482"/>
                  </a:lnTo>
                  <a:lnTo>
                    <a:pt x="1010" y="478"/>
                  </a:lnTo>
                  <a:lnTo>
                    <a:pt x="1014" y="478"/>
                  </a:lnTo>
                  <a:lnTo>
                    <a:pt x="1014" y="478"/>
                  </a:lnTo>
                  <a:lnTo>
                    <a:pt x="1024" y="476"/>
                  </a:lnTo>
                  <a:lnTo>
                    <a:pt x="1028" y="476"/>
                  </a:lnTo>
                  <a:lnTo>
                    <a:pt x="1028" y="470"/>
                  </a:lnTo>
                  <a:lnTo>
                    <a:pt x="1032" y="466"/>
                  </a:lnTo>
                  <a:lnTo>
                    <a:pt x="1032" y="466"/>
                  </a:lnTo>
                  <a:lnTo>
                    <a:pt x="1038" y="470"/>
                  </a:lnTo>
                  <a:lnTo>
                    <a:pt x="1042" y="472"/>
                  </a:lnTo>
                  <a:lnTo>
                    <a:pt x="1046" y="474"/>
                  </a:lnTo>
                  <a:lnTo>
                    <a:pt x="1048" y="472"/>
                  </a:lnTo>
                  <a:lnTo>
                    <a:pt x="1048" y="472"/>
                  </a:lnTo>
                  <a:lnTo>
                    <a:pt x="1046" y="460"/>
                  </a:lnTo>
                  <a:lnTo>
                    <a:pt x="1042" y="454"/>
                  </a:lnTo>
                  <a:lnTo>
                    <a:pt x="1040" y="452"/>
                  </a:lnTo>
                  <a:lnTo>
                    <a:pt x="1038" y="452"/>
                  </a:lnTo>
                  <a:lnTo>
                    <a:pt x="1038" y="452"/>
                  </a:lnTo>
                  <a:lnTo>
                    <a:pt x="1036" y="452"/>
                  </a:lnTo>
                  <a:lnTo>
                    <a:pt x="1034" y="450"/>
                  </a:lnTo>
                  <a:lnTo>
                    <a:pt x="1030" y="448"/>
                  </a:lnTo>
                  <a:lnTo>
                    <a:pt x="1030" y="448"/>
                  </a:lnTo>
                  <a:lnTo>
                    <a:pt x="1030" y="440"/>
                  </a:lnTo>
                  <a:lnTo>
                    <a:pt x="1030" y="436"/>
                  </a:lnTo>
                  <a:lnTo>
                    <a:pt x="1030" y="434"/>
                  </a:lnTo>
                  <a:lnTo>
                    <a:pt x="1030" y="434"/>
                  </a:lnTo>
                  <a:lnTo>
                    <a:pt x="1034" y="434"/>
                  </a:lnTo>
                  <a:lnTo>
                    <a:pt x="1036" y="434"/>
                  </a:lnTo>
                  <a:lnTo>
                    <a:pt x="1040" y="434"/>
                  </a:lnTo>
                  <a:lnTo>
                    <a:pt x="1042" y="434"/>
                  </a:lnTo>
                  <a:lnTo>
                    <a:pt x="1042" y="434"/>
                  </a:lnTo>
                  <a:lnTo>
                    <a:pt x="1048" y="430"/>
                  </a:lnTo>
                  <a:lnTo>
                    <a:pt x="1052" y="430"/>
                  </a:lnTo>
                  <a:lnTo>
                    <a:pt x="1056" y="426"/>
                  </a:lnTo>
                  <a:lnTo>
                    <a:pt x="1056" y="426"/>
                  </a:lnTo>
                  <a:lnTo>
                    <a:pt x="1058" y="424"/>
                  </a:lnTo>
                  <a:lnTo>
                    <a:pt x="1058" y="424"/>
                  </a:lnTo>
                  <a:lnTo>
                    <a:pt x="1056" y="416"/>
                  </a:lnTo>
                  <a:lnTo>
                    <a:pt x="1058" y="412"/>
                  </a:lnTo>
                  <a:lnTo>
                    <a:pt x="1060" y="410"/>
                  </a:lnTo>
                  <a:lnTo>
                    <a:pt x="1060" y="410"/>
                  </a:lnTo>
                  <a:lnTo>
                    <a:pt x="1060" y="410"/>
                  </a:lnTo>
                  <a:lnTo>
                    <a:pt x="1068" y="410"/>
                  </a:lnTo>
                  <a:lnTo>
                    <a:pt x="1070" y="412"/>
                  </a:lnTo>
                  <a:lnTo>
                    <a:pt x="1072" y="412"/>
                  </a:lnTo>
                  <a:lnTo>
                    <a:pt x="1074" y="416"/>
                  </a:lnTo>
                  <a:lnTo>
                    <a:pt x="1074" y="416"/>
                  </a:lnTo>
                  <a:lnTo>
                    <a:pt x="1074" y="416"/>
                  </a:lnTo>
                  <a:lnTo>
                    <a:pt x="1076" y="416"/>
                  </a:lnTo>
                  <a:lnTo>
                    <a:pt x="1080" y="416"/>
                  </a:lnTo>
                  <a:lnTo>
                    <a:pt x="1082" y="416"/>
                  </a:lnTo>
                  <a:lnTo>
                    <a:pt x="1082" y="416"/>
                  </a:lnTo>
                  <a:lnTo>
                    <a:pt x="1085" y="412"/>
                  </a:lnTo>
                  <a:lnTo>
                    <a:pt x="1091" y="410"/>
                  </a:lnTo>
                  <a:lnTo>
                    <a:pt x="1091" y="410"/>
                  </a:lnTo>
                  <a:lnTo>
                    <a:pt x="1085" y="410"/>
                  </a:lnTo>
                  <a:lnTo>
                    <a:pt x="1084" y="406"/>
                  </a:lnTo>
                  <a:lnTo>
                    <a:pt x="1085" y="406"/>
                  </a:lnTo>
                  <a:lnTo>
                    <a:pt x="1085" y="406"/>
                  </a:lnTo>
                  <a:lnTo>
                    <a:pt x="1091" y="402"/>
                  </a:lnTo>
                  <a:lnTo>
                    <a:pt x="1091" y="400"/>
                  </a:lnTo>
                  <a:lnTo>
                    <a:pt x="1093" y="398"/>
                  </a:lnTo>
                  <a:lnTo>
                    <a:pt x="1093" y="398"/>
                  </a:lnTo>
                  <a:lnTo>
                    <a:pt x="1095" y="392"/>
                  </a:lnTo>
                  <a:lnTo>
                    <a:pt x="1095" y="390"/>
                  </a:lnTo>
                  <a:lnTo>
                    <a:pt x="1095" y="390"/>
                  </a:lnTo>
                  <a:lnTo>
                    <a:pt x="1101" y="382"/>
                  </a:lnTo>
                  <a:lnTo>
                    <a:pt x="1107" y="376"/>
                  </a:lnTo>
                  <a:lnTo>
                    <a:pt x="1107" y="376"/>
                  </a:lnTo>
                  <a:lnTo>
                    <a:pt x="1109" y="374"/>
                  </a:lnTo>
                  <a:lnTo>
                    <a:pt x="1113" y="370"/>
                  </a:lnTo>
                  <a:lnTo>
                    <a:pt x="1113" y="370"/>
                  </a:lnTo>
                  <a:lnTo>
                    <a:pt x="1113" y="370"/>
                  </a:lnTo>
                  <a:lnTo>
                    <a:pt x="1109" y="368"/>
                  </a:lnTo>
                  <a:lnTo>
                    <a:pt x="1109" y="366"/>
                  </a:lnTo>
                  <a:lnTo>
                    <a:pt x="1109" y="358"/>
                  </a:lnTo>
                  <a:lnTo>
                    <a:pt x="1109" y="358"/>
                  </a:lnTo>
                  <a:lnTo>
                    <a:pt x="1107" y="348"/>
                  </a:lnTo>
                  <a:lnTo>
                    <a:pt x="1105" y="346"/>
                  </a:lnTo>
                  <a:lnTo>
                    <a:pt x="1103" y="346"/>
                  </a:lnTo>
                  <a:lnTo>
                    <a:pt x="1103" y="346"/>
                  </a:lnTo>
                  <a:lnTo>
                    <a:pt x="1099" y="344"/>
                  </a:lnTo>
                  <a:lnTo>
                    <a:pt x="1095" y="344"/>
                  </a:lnTo>
                  <a:lnTo>
                    <a:pt x="1091" y="342"/>
                  </a:lnTo>
                  <a:lnTo>
                    <a:pt x="1085" y="340"/>
                  </a:lnTo>
                  <a:lnTo>
                    <a:pt x="1085" y="340"/>
                  </a:lnTo>
                  <a:lnTo>
                    <a:pt x="1084" y="337"/>
                  </a:lnTo>
                  <a:lnTo>
                    <a:pt x="1084" y="333"/>
                  </a:lnTo>
                  <a:lnTo>
                    <a:pt x="1085" y="331"/>
                  </a:lnTo>
                  <a:lnTo>
                    <a:pt x="1085" y="331"/>
                  </a:lnTo>
                  <a:lnTo>
                    <a:pt x="1087" y="329"/>
                  </a:lnTo>
                  <a:lnTo>
                    <a:pt x="1091" y="325"/>
                  </a:lnTo>
                  <a:lnTo>
                    <a:pt x="1091" y="321"/>
                  </a:lnTo>
                  <a:lnTo>
                    <a:pt x="1091" y="319"/>
                  </a:lnTo>
                  <a:lnTo>
                    <a:pt x="1091" y="319"/>
                  </a:lnTo>
                  <a:lnTo>
                    <a:pt x="1091" y="311"/>
                  </a:lnTo>
                  <a:lnTo>
                    <a:pt x="1084" y="309"/>
                  </a:lnTo>
                  <a:lnTo>
                    <a:pt x="1084" y="309"/>
                  </a:lnTo>
                  <a:lnTo>
                    <a:pt x="1084" y="303"/>
                  </a:lnTo>
                  <a:lnTo>
                    <a:pt x="1082" y="299"/>
                  </a:lnTo>
                  <a:lnTo>
                    <a:pt x="1082" y="297"/>
                  </a:lnTo>
                  <a:lnTo>
                    <a:pt x="1082" y="297"/>
                  </a:lnTo>
                  <a:lnTo>
                    <a:pt x="1074" y="295"/>
                  </a:lnTo>
                  <a:lnTo>
                    <a:pt x="1074" y="295"/>
                  </a:lnTo>
                  <a:lnTo>
                    <a:pt x="1074" y="295"/>
                  </a:lnTo>
                  <a:lnTo>
                    <a:pt x="1074" y="293"/>
                  </a:lnTo>
                  <a:lnTo>
                    <a:pt x="1074" y="293"/>
                  </a:lnTo>
                  <a:lnTo>
                    <a:pt x="1084" y="287"/>
                  </a:lnTo>
                  <a:lnTo>
                    <a:pt x="1085" y="285"/>
                  </a:lnTo>
                  <a:lnTo>
                    <a:pt x="1085" y="285"/>
                  </a:lnTo>
                  <a:lnTo>
                    <a:pt x="1085" y="277"/>
                  </a:lnTo>
                  <a:lnTo>
                    <a:pt x="1084" y="273"/>
                  </a:lnTo>
                  <a:lnTo>
                    <a:pt x="1082" y="269"/>
                  </a:lnTo>
                  <a:lnTo>
                    <a:pt x="1082" y="269"/>
                  </a:lnTo>
                  <a:lnTo>
                    <a:pt x="1078" y="271"/>
                  </a:lnTo>
                  <a:lnTo>
                    <a:pt x="1078" y="271"/>
                  </a:lnTo>
                  <a:lnTo>
                    <a:pt x="1074" y="267"/>
                  </a:lnTo>
                  <a:lnTo>
                    <a:pt x="1074" y="263"/>
                  </a:lnTo>
                  <a:lnTo>
                    <a:pt x="1074" y="261"/>
                  </a:lnTo>
                  <a:lnTo>
                    <a:pt x="1076" y="261"/>
                  </a:lnTo>
                  <a:lnTo>
                    <a:pt x="1076" y="261"/>
                  </a:lnTo>
                  <a:lnTo>
                    <a:pt x="1084" y="255"/>
                  </a:lnTo>
                  <a:lnTo>
                    <a:pt x="1085" y="255"/>
                  </a:lnTo>
                  <a:lnTo>
                    <a:pt x="1087" y="249"/>
                  </a:lnTo>
                  <a:lnTo>
                    <a:pt x="1113" y="237"/>
                  </a:lnTo>
                  <a:lnTo>
                    <a:pt x="1109" y="227"/>
                  </a:lnTo>
                  <a:lnTo>
                    <a:pt x="1121" y="225"/>
                  </a:lnTo>
                  <a:lnTo>
                    <a:pt x="1137" y="223"/>
                  </a:lnTo>
                  <a:lnTo>
                    <a:pt x="1133" y="209"/>
                  </a:lnTo>
                  <a:lnTo>
                    <a:pt x="1139" y="199"/>
                  </a:lnTo>
                  <a:lnTo>
                    <a:pt x="1143" y="197"/>
                  </a:lnTo>
                  <a:lnTo>
                    <a:pt x="1143" y="197"/>
                  </a:lnTo>
                  <a:lnTo>
                    <a:pt x="1139" y="191"/>
                  </a:lnTo>
                  <a:lnTo>
                    <a:pt x="1131" y="187"/>
                  </a:lnTo>
                  <a:lnTo>
                    <a:pt x="1131" y="187"/>
                  </a:lnTo>
                  <a:lnTo>
                    <a:pt x="1127" y="185"/>
                  </a:lnTo>
                  <a:lnTo>
                    <a:pt x="1127" y="185"/>
                  </a:lnTo>
                  <a:lnTo>
                    <a:pt x="1125" y="183"/>
                  </a:lnTo>
                  <a:lnTo>
                    <a:pt x="1117" y="161"/>
                  </a:lnTo>
                  <a:lnTo>
                    <a:pt x="1107" y="155"/>
                  </a:lnTo>
                  <a:lnTo>
                    <a:pt x="1093" y="157"/>
                  </a:lnTo>
                  <a:lnTo>
                    <a:pt x="1082" y="161"/>
                  </a:lnTo>
                  <a:lnTo>
                    <a:pt x="1074" y="157"/>
                  </a:lnTo>
                  <a:lnTo>
                    <a:pt x="1064" y="155"/>
                  </a:lnTo>
                  <a:lnTo>
                    <a:pt x="1060" y="143"/>
                  </a:lnTo>
                  <a:lnTo>
                    <a:pt x="1070" y="135"/>
                  </a:lnTo>
                  <a:lnTo>
                    <a:pt x="1064" y="135"/>
                  </a:lnTo>
                  <a:lnTo>
                    <a:pt x="1060" y="137"/>
                  </a:lnTo>
                  <a:lnTo>
                    <a:pt x="1058" y="133"/>
                  </a:lnTo>
                  <a:lnTo>
                    <a:pt x="1052" y="117"/>
                  </a:lnTo>
                  <a:lnTo>
                    <a:pt x="1058" y="111"/>
                  </a:lnTo>
                  <a:lnTo>
                    <a:pt x="1060" y="102"/>
                  </a:lnTo>
                  <a:lnTo>
                    <a:pt x="1072" y="86"/>
                  </a:lnTo>
                  <a:lnTo>
                    <a:pt x="1072" y="86"/>
                  </a:lnTo>
                  <a:lnTo>
                    <a:pt x="1078" y="82"/>
                  </a:lnTo>
                  <a:lnTo>
                    <a:pt x="1080" y="74"/>
                  </a:lnTo>
                  <a:lnTo>
                    <a:pt x="1082" y="72"/>
                  </a:lnTo>
                  <a:lnTo>
                    <a:pt x="1082" y="72"/>
                  </a:lnTo>
                  <a:lnTo>
                    <a:pt x="1082" y="60"/>
                  </a:lnTo>
                  <a:lnTo>
                    <a:pt x="1099" y="44"/>
                  </a:lnTo>
                  <a:lnTo>
                    <a:pt x="1084" y="32"/>
                  </a:lnTo>
                  <a:lnTo>
                    <a:pt x="1078" y="26"/>
                  </a:lnTo>
                  <a:lnTo>
                    <a:pt x="1078" y="20"/>
                  </a:lnTo>
                  <a:lnTo>
                    <a:pt x="1070" y="20"/>
                  </a:lnTo>
                  <a:lnTo>
                    <a:pt x="1062" y="18"/>
                  </a:lnTo>
                  <a:lnTo>
                    <a:pt x="1062" y="18"/>
                  </a:lnTo>
                  <a:lnTo>
                    <a:pt x="1062" y="14"/>
                  </a:lnTo>
                  <a:lnTo>
                    <a:pt x="1062" y="10"/>
                  </a:lnTo>
                  <a:lnTo>
                    <a:pt x="1062" y="10"/>
                  </a:lnTo>
                  <a:lnTo>
                    <a:pt x="1052" y="6"/>
                  </a:lnTo>
                  <a:lnTo>
                    <a:pt x="1042" y="6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30" y="6"/>
                  </a:lnTo>
                  <a:lnTo>
                    <a:pt x="1030" y="6"/>
                  </a:lnTo>
                  <a:lnTo>
                    <a:pt x="1024" y="16"/>
                  </a:lnTo>
                  <a:lnTo>
                    <a:pt x="1010" y="24"/>
                  </a:lnTo>
                  <a:lnTo>
                    <a:pt x="1002" y="34"/>
                  </a:lnTo>
                  <a:lnTo>
                    <a:pt x="996" y="36"/>
                  </a:lnTo>
                  <a:lnTo>
                    <a:pt x="992" y="36"/>
                  </a:lnTo>
                  <a:lnTo>
                    <a:pt x="992" y="36"/>
                  </a:lnTo>
                  <a:lnTo>
                    <a:pt x="988" y="36"/>
                  </a:lnTo>
                  <a:lnTo>
                    <a:pt x="986" y="34"/>
                  </a:lnTo>
                  <a:lnTo>
                    <a:pt x="984" y="26"/>
                  </a:lnTo>
                  <a:lnTo>
                    <a:pt x="978" y="18"/>
                  </a:lnTo>
                  <a:lnTo>
                    <a:pt x="976" y="14"/>
                  </a:lnTo>
                  <a:lnTo>
                    <a:pt x="970" y="12"/>
                  </a:lnTo>
                  <a:lnTo>
                    <a:pt x="970" y="12"/>
                  </a:lnTo>
                  <a:lnTo>
                    <a:pt x="962" y="6"/>
                  </a:lnTo>
                  <a:lnTo>
                    <a:pt x="954" y="6"/>
                  </a:lnTo>
                  <a:lnTo>
                    <a:pt x="946" y="6"/>
                  </a:lnTo>
                  <a:lnTo>
                    <a:pt x="940" y="6"/>
                  </a:lnTo>
                  <a:lnTo>
                    <a:pt x="934" y="10"/>
                  </a:lnTo>
                  <a:lnTo>
                    <a:pt x="924" y="12"/>
                  </a:lnTo>
                  <a:lnTo>
                    <a:pt x="924" y="12"/>
                  </a:lnTo>
                  <a:lnTo>
                    <a:pt x="916" y="16"/>
                  </a:lnTo>
                  <a:lnTo>
                    <a:pt x="908" y="22"/>
                  </a:lnTo>
                  <a:lnTo>
                    <a:pt x="890" y="36"/>
                  </a:lnTo>
                  <a:lnTo>
                    <a:pt x="882" y="44"/>
                  </a:lnTo>
                  <a:lnTo>
                    <a:pt x="876" y="50"/>
                  </a:lnTo>
                  <a:lnTo>
                    <a:pt x="870" y="60"/>
                  </a:lnTo>
                  <a:lnTo>
                    <a:pt x="866" y="70"/>
                  </a:lnTo>
                  <a:lnTo>
                    <a:pt x="866" y="70"/>
                  </a:lnTo>
                  <a:lnTo>
                    <a:pt x="855" y="86"/>
                  </a:lnTo>
                  <a:lnTo>
                    <a:pt x="847" y="98"/>
                  </a:lnTo>
                  <a:lnTo>
                    <a:pt x="841" y="104"/>
                  </a:lnTo>
                  <a:lnTo>
                    <a:pt x="835" y="106"/>
                  </a:lnTo>
                  <a:lnTo>
                    <a:pt x="831" y="107"/>
                  </a:lnTo>
                  <a:lnTo>
                    <a:pt x="827" y="106"/>
                  </a:lnTo>
                  <a:lnTo>
                    <a:pt x="827" y="106"/>
                  </a:lnTo>
                  <a:lnTo>
                    <a:pt x="811" y="102"/>
                  </a:lnTo>
                  <a:lnTo>
                    <a:pt x="797" y="98"/>
                  </a:lnTo>
                  <a:lnTo>
                    <a:pt x="797" y="98"/>
                  </a:lnTo>
                  <a:lnTo>
                    <a:pt x="787" y="102"/>
                  </a:lnTo>
                  <a:lnTo>
                    <a:pt x="777" y="104"/>
                  </a:lnTo>
                  <a:lnTo>
                    <a:pt x="771" y="107"/>
                  </a:lnTo>
                  <a:lnTo>
                    <a:pt x="763" y="107"/>
                  </a:lnTo>
                  <a:lnTo>
                    <a:pt x="763" y="107"/>
                  </a:lnTo>
                  <a:lnTo>
                    <a:pt x="761" y="107"/>
                  </a:lnTo>
                  <a:lnTo>
                    <a:pt x="761" y="106"/>
                  </a:lnTo>
                  <a:lnTo>
                    <a:pt x="763" y="102"/>
                  </a:lnTo>
                  <a:lnTo>
                    <a:pt x="763" y="94"/>
                  </a:lnTo>
                  <a:lnTo>
                    <a:pt x="763" y="92"/>
                  </a:lnTo>
                  <a:lnTo>
                    <a:pt x="763" y="90"/>
                  </a:lnTo>
                  <a:lnTo>
                    <a:pt x="763" y="90"/>
                  </a:lnTo>
                  <a:lnTo>
                    <a:pt x="755" y="88"/>
                  </a:lnTo>
                  <a:lnTo>
                    <a:pt x="745" y="86"/>
                  </a:lnTo>
                  <a:lnTo>
                    <a:pt x="737" y="86"/>
                  </a:lnTo>
                  <a:lnTo>
                    <a:pt x="733" y="86"/>
                  </a:lnTo>
                  <a:lnTo>
                    <a:pt x="727" y="90"/>
                  </a:lnTo>
                  <a:lnTo>
                    <a:pt x="719" y="94"/>
                  </a:lnTo>
                  <a:lnTo>
                    <a:pt x="719" y="94"/>
                  </a:lnTo>
                  <a:lnTo>
                    <a:pt x="707" y="104"/>
                  </a:lnTo>
                  <a:lnTo>
                    <a:pt x="693" y="109"/>
                  </a:lnTo>
                  <a:lnTo>
                    <a:pt x="681" y="111"/>
                  </a:lnTo>
                  <a:lnTo>
                    <a:pt x="669" y="115"/>
                  </a:lnTo>
                  <a:lnTo>
                    <a:pt x="669" y="115"/>
                  </a:lnTo>
                  <a:lnTo>
                    <a:pt x="665" y="115"/>
                  </a:lnTo>
                  <a:lnTo>
                    <a:pt x="659" y="119"/>
                  </a:lnTo>
                  <a:lnTo>
                    <a:pt x="645" y="129"/>
                  </a:lnTo>
                  <a:lnTo>
                    <a:pt x="630" y="135"/>
                  </a:lnTo>
                  <a:lnTo>
                    <a:pt x="620" y="141"/>
                  </a:lnTo>
                  <a:lnTo>
                    <a:pt x="620" y="141"/>
                  </a:lnTo>
                  <a:lnTo>
                    <a:pt x="608" y="147"/>
                  </a:lnTo>
                  <a:lnTo>
                    <a:pt x="598" y="147"/>
                  </a:lnTo>
                  <a:lnTo>
                    <a:pt x="594" y="147"/>
                  </a:lnTo>
                  <a:lnTo>
                    <a:pt x="590" y="149"/>
                  </a:lnTo>
                  <a:lnTo>
                    <a:pt x="590" y="149"/>
                  </a:lnTo>
                  <a:lnTo>
                    <a:pt x="590" y="151"/>
                  </a:lnTo>
                  <a:lnTo>
                    <a:pt x="592" y="151"/>
                  </a:lnTo>
                  <a:lnTo>
                    <a:pt x="596" y="155"/>
                  </a:lnTo>
                  <a:lnTo>
                    <a:pt x="598" y="157"/>
                  </a:lnTo>
                  <a:lnTo>
                    <a:pt x="600" y="161"/>
                  </a:lnTo>
                  <a:lnTo>
                    <a:pt x="602" y="163"/>
                  </a:lnTo>
                  <a:lnTo>
                    <a:pt x="600" y="165"/>
                  </a:lnTo>
                  <a:lnTo>
                    <a:pt x="600" y="165"/>
                  </a:lnTo>
                  <a:lnTo>
                    <a:pt x="594" y="171"/>
                  </a:lnTo>
                  <a:lnTo>
                    <a:pt x="586" y="179"/>
                  </a:lnTo>
                  <a:lnTo>
                    <a:pt x="582" y="183"/>
                  </a:lnTo>
                  <a:lnTo>
                    <a:pt x="582" y="187"/>
                  </a:lnTo>
                  <a:lnTo>
                    <a:pt x="582" y="191"/>
                  </a:lnTo>
                  <a:lnTo>
                    <a:pt x="582" y="191"/>
                  </a:lnTo>
                  <a:lnTo>
                    <a:pt x="584" y="197"/>
                  </a:lnTo>
                  <a:lnTo>
                    <a:pt x="586" y="199"/>
                  </a:lnTo>
                  <a:lnTo>
                    <a:pt x="590" y="201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4" y="193"/>
                  </a:lnTo>
                  <a:lnTo>
                    <a:pt x="596" y="191"/>
                  </a:lnTo>
                  <a:lnTo>
                    <a:pt x="598" y="187"/>
                  </a:lnTo>
                  <a:lnTo>
                    <a:pt x="600" y="187"/>
                  </a:lnTo>
                  <a:lnTo>
                    <a:pt x="600" y="191"/>
                  </a:lnTo>
                  <a:lnTo>
                    <a:pt x="600" y="191"/>
                  </a:lnTo>
                  <a:lnTo>
                    <a:pt x="602" y="201"/>
                  </a:lnTo>
                  <a:lnTo>
                    <a:pt x="602" y="209"/>
                  </a:lnTo>
                  <a:lnTo>
                    <a:pt x="606" y="211"/>
                  </a:lnTo>
                  <a:lnTo>
                    <a:pt x="606" y="211"/>
                  </a:lnTo>
                  <a:lnTo>
                    <a:pt x="612" y="215"/>
                  </a:lnTo>
                  <a:lnTo>
                    <a:pt x="618" y="221"/>
                  </a:lnTo>
                  <a:lnTo>
                    <a:pt x="620" y="227"/>
                  </a:lnTo>
                  <a:lnTo>
                    <a:pt x="620" y="227"/>
                  </a:lnTo>
                  <a:lnTo>
                    <a:pt x="620" y="231"/>
                  </a:lnTo>
                  <a:lnTo>
                    <a:pt x="620" y="231"/>
                  </a:lnTo>
                  <a:lnTo>
                    <a:pt x="618" y="231"/>
                  </a:lnTo>
                  <a:lnTo>
                    <a:pt x="614" y="233"/>
                  </a:lnTo>
                  <a:lnTo>
                    <a:pt x="604" y="231"/>
                  </a:lnTo>
                  <a:lnTo>
                    <a:pt x="604" y="231"/>
                  </a:lnTo>
                  <a:lnTo>
                    <a:pt x="600" y="237"/>
                  </a:lnTo>
                  <a:lnTo>
                    <a:pt x="594" y="239"/>
                  </a:lnTo>
                  <a:lnTo>
                    <a:pt x="582" y="247"/>
                  </a:lnTo>
                  <a:lnTo>
                    <a:pt x="582" y="247"/>
                  </a:lnTo>
                  <a:lnTo>
                    <a:pt x="574" y="253"/>
                  </a:lnTo>
                  <a:lnTo>
                    <a:pt x="570" y="255"/>
                  </a:lnTo>
                  <a:lnTo>
                    <a:pt x="562" y="257"/>
                  </a:lnTo>
                  <a:lnTo>
                    <a:pt x="562" y="257"/>
                  </a:lnTo>
                  <a:lnTo>
                    <a:pt x="556" y="261"/>
                  </a:lnTo>
                  <a:lnTo>
                    <a:pt x="550" y="263"/>
                  </a:lnTo>
                  <a:lnTo>
                    <a:pt x="546" y="267"/>
                  </a:lnTo>
                  <a:lnTo>
                    <a:pt x="540" y="271"/>
                  </a:lnTo>
                  <a:lnTo>
                    <a:pt x="540" y="271"/>
                  </a:lnTo>
                  <a:lnTo>
                    <a:pt x="538" y="277"/>
                  </a:lnTo>
                  <a:lnTo>
                    <a:pt x="530" y="287"/>
                  </a:lnTo>
                  <a:lnTo>
                    <a:pt x="528" y="291"/>
                  </a:lnTo>
                  <a:lnTo>
                    <a:pt x="524" y="291"/>
                  </a:lnTo>
                  <a:lnTo>
                    <a:pt x="516" y="293"/>
                  </a:lnTo>
                  <a:lnTo>
                    <a:pt x="512" y="291"/>
                  </a:lnTo>
                  <a:lnTo>
                    <a:pt x="512" y="291"/>
                  </a:lnTo>
                  <a:lnTo>
                    <a:pt x="502" y="287"/>
                  </a:lnTo>
                  <a:lnTo>
                    <a:pt x="492" y="283"/>
                  </a:lnTo>
                  <a:lnTo>
                    <a:pt x="486" y="275"/>
                  </a:lnTo>
                  <a:lnTo>
                    <a:pt x="486" y="275"/>
                  </a:lnTo>
                  <a:lnTo>
                    <a:pt x="486" y="283"/>
                  </a:lnTo>
                  <a:lnTo>
                    <a:pt x="486" y="289"/>
                  </a:lnTo>
                  <a:lnTo>
                    <a:pt x="486" y="295"/>
                  </a:lnTo>
                  <a:lnTo>
                    <a:pt x="486" y="295"/>
                  </a:lnTo>
                  <a:lnTo>
                    <a:pt x="492" y="321"/>
                  </a:lnTo>
                  <a:lnTo>
                    <a:pt x="494" y="337"/>
                  </a:lnTo>
                  <a:lnTo>
                    <a:pt x="494" y="342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2" y="346"/>
                  </a:lnTo>
                  <a:lnTo>
                    <a:pt x="488" y="348"/>
                  </a:lnTo>
                  <a:lnTo>
                    <a:pt x="482" y="348"/>
                  </a:lnTo>
                  <a:lnTo>
                    <a:pt x="470" y="346"/>
                  </a:lnTo>
                  <a:lnTo>
                    <a:pt x="462" y="344"/>
                  </a:lnTo>
                  <a:lnTo>
                    <a:pt x="462" y="344"/>
                  </a:lnTo>
                  <a:lnTo>
                    <a:pt x="448" y="335"/>
                  </a:lnTo>
                  <a:lnTo>
                    <a:pt x="438" y="323"/>
                  </a:lnTo>
                  <a:lnTo>
                    <a:pt x="430" y="311"/>
                  </a:lnTo>
                  <a:lnTo>
                    <a:pt x="428" y="303"/>
                  </a:lnTo>
                  <a:lnTo>
                    <a:pt x="424" y="299"/>
                  </a:lnTo>
                  <a:lnTo>
                    <a:pt x="424" y="299"/>
                  </a:lnTo>
                  <a:lnTo>
                    <a:pt x="421" y="287"/>
                  </a:lnTo>
                  <a:lnTo>
                    <a:pt x="417" y="273"/>
                  </a:lnTo>
                  <a:lnTo>
                    <a:pt x="411" y="261"/>
                  </a:lnTo>
                  <a:lnTo>
                    <a:pt x="401" y="247"/>
                  </a:lnTo>
                  <a:lnTo>
                    <a:pt x="401" y="247"/>
                  </a:lnTo>
                  <a:lnTo>
                    <a:pt x="395" y="241"/>
                  </a:lnTo>
                  <a:lnTo>
                    <a:pt x="383" y="233"/>
                  </a:lnTo>
                  <a:lnTo>
                    <a:pt x="375" y="231"/>
                  </a:lnTo>
                  <a:lnTo>
                    <a:pt x="369" y="229"/>
                  </a:lnTo>
                  <a:lnTo>
                    <a:pt x="363" y="229"/>
                  </a:lnTo>
                  <a:lnTo>
                    <a:pt x="357" y="231"/>
                  </a:lnTo>
                  <a:lnTo>
                    <a:pt x="357" y="231"/>
                  </a:lnTo>
                  <a:lnTo>
                    <a:pt x="341" y="241"/>
                  </a:lnTo>
                  <a:lnTo>
                    <a:pt x="333" y="243"/>
                  </a:lnTo>
                  <a:lnTo>
                    <a:pt x="329" y="243"/>
                  </a:lnTo>
                  <a:lnTo>
                    <a:pt x="327" y="243"/>
                  </a:lnTo>
                  <a:lnTo>
                    <a:pt x="327" y="243"/>
                  </a:lnTo>
                  <a:lnTo>
                    <a:pt x="319" y="241"/>
                  </a:lnTo>
                  <a:lnTo>
                    <a:pt x="309" y="239"/>
                  </a:lnTo>
                  <a:lnTo>
                    <a:pt x="301" y="239"/>
                  </a:lnTo>
                  <a:lnTo>
                    <a:pt x="297" y="239"/>
                  </a:lnTo>
                  <a:lnTo>
                    <a:pt x="293" y="241"/>
                  </a:lnTo>
                  <a:lnTo>
                    <a:pt x="293" y="241"/>
                  </a:lnTo>
                  <a:lnTo>
                    <a:pt x="287" y="245"/>
                  </a:lnTo>
                  <a:lnTo>
                    <a:pt x="283" y="249"/>
                  </a:lnTo>
                  <a:lnTo>
                    <a:pt x="283" y="251"/>
                  </a:lnTo>
                  <a:lnTo>
                    <a:pt x="283" y="255"/>
                  </a:lnTo>
                  <a:lnTo>
                    <a:pt x="285" y="261"/>
                  </a:lnTo>
                  <a:lnTo>
                    <a:pt x="287" y="265"/>
                  </a:lnTo>
                  <a:lnTo>
                    <a:pt x="287" y="265"/>
                  </a:lnTo>
                  <a:lnTo>
                    <a:pt x="295" y="273"/>
                  </a:lnTo>
                  <a:lnTo>
                    <a:pt x="297" y="277"/>
                  </a:lnTo>
                  <a:lnTo>
                    <a:pt x="295" y="283"/>
                  </a:lnTo>
                  <a:lnTo>
                    <a:pt x="291" y="287"/>
                  </a:lnTo>
                  <a:lnTo>
                    <a:pt x="291" y="287"/>
                  </a:lnTo>
                  <a:lnTo>
                    <a:pt x="281" y="291"/>
                  </a:lnTo>
                  <a:lnTo>
                    <a:pt x="271" y="295"/>
                  </a:lnTo>
                  <a:lnTo>
                    <a:pt x="257" y="299"/>
                  </a:lnTo>
                  <a:lnTo>
                    <a:pt x="251" y="299"/>
                  </a:lnTo>
                  <a:lnTo>
                    <a:pt x="251" y="299"/>
                  </a:lnTo>
                  <a:lnTo>
                    <a:pt x="239" y="299"/>
                  </a:lnTo>
                  <a:lnTo>
                    <a:pt x="225" y="299"/>
                  </a:lnTo>
                  <a:lnTo>
                    <a:pt x="215" y="299"/>
                  </a:lnTo>
                  <a:lnTo>
                    <a:pt x="211" y="299"/>
                  </a:lnTo>
                  <a:lnTo>
                    <a:pt x="205" y="297"/>
                  </a:lnTo>
                  <a:lnTo>
                    <a:pt x="203" y="295"/>
                  </a:lnTo>
                  <a:lnTo>
                    <a:pt x="203" y="295"/>
                  </a:lnTo>
                  <a:lnTo>
                    <a:pt x="203" y="295"/>
                  </a:lnTo>
                  <a:lnTo>
                    <a:pt x="203" y="293"/>
                  </a:lnTo>
                  <a:lnTo>
                    <a:pt x="205" y="291"/>
                  </a:lnTo>
                  <a:lnTo>
                    <a:pt x="207" y="287"/>
                  </a:lnTo>
                  <a:lnTo>
                    <a:pt x="211" y="287"/>
                  </a:lnTo>
                  <a:lnTo>
                    <a:pt x="211" y="285"/>
                  </a:lnTo>
                  <a:lnTo>
                    <a:pt x="211" y="283"/>
                  </a:lnTo>
                  <a:lnTo>
                    <a:pt x="211" y="283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194" y="277"/>
                  </a:lnTo>
                  <a:lnTo>
                    <a:pt x="180" y="279"/>
                  </a:lnTo>
                  <a:lnTo>
                    <a:pt x="162" y="283"/>
                  </a:lnTo>
                  <a:lnTo>
                    <a:pt x="162" y="283"/>
                  </a:lnTo>
                  <a:lnTo>
                    <a:pt x="148" y="287"/>
                  </a:lnTo>
                  <a:lnTo>
                    <a:pt x="134" y="291"/>
                  </a:lnTo>
                  <a:lnTo>
                    <a:pt x="124" y="295"/>
                  </a:lnTo>
                  <a:lnTo>
                    <a:pt x="118" y="297"/>
                  </a:lnTo>
                  <a:lnTo>
                    <a:pt x="118" y="297"/>
                  </a:lnTo>
                  <a:lnTo>
                    <a:pt x="118" y="299"/>
                  </a:lnTo>
                  <a:lnTo>
                    <a:pt x="116" y="299"/>
                  </a:lnTo>
                  <a:lnTo>
                    <a:pt x="112" y="295"/>
                  </a:lnTo>
                  <a:lnTo>
                    <a:pt x="106" y="293"/>
                  </a:lnTo>
                  <a:lnTo>
                    <a:pt x="104" y="287"/>
                  </a:lnTo>
                  <a:lnTo>
                    <a:pt x="104" y="287"/>
                  </a:lnTo>
                  <a:lnTo>
                    <a:pt x="102" y="285"/>
                  </a:lnTo>
                  <a:lnTo>
                    <a:pt x="100" y="285"/>
                  </a:lnTo>
                  <a:lnTo>
                    <a:pt x="94" y="289"/>
                  </a:lnTo>
                  <a:lnTo>
                    <a:pt x="86" y="293"/>
                  </a:lnTo>
                  <a:lnTo>
                    <a:pt x="80" y="293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2" y="289"/>
                  </a:lnTo>
                  <a:lnTo>
                    <a:pt x="72" y="289"/>
                  </a:lnTo>
                  <a:lnTo>
                    <a:pt x="68" y="309"/>
                  </a:lnTo>
                  <a:lnTo>
                    <a:pt x="66" y="317"/>
                  </a:lnTo>
                  <a:lnTo>
                    <a:pt x="60" y="323"/>
                  </a:lnTo>
                  <a:lnTo>
                    <a:pt x="60" y="323"/>
                  </a:lnTo>
                  <a:lnTo>
                    <a:pt x="58" y="329"/>
                  </a:lnTo>
                  <a:lnTo>
                    <a:pt x="58" y="333"/>
                  </a:lnTo>
                  <a:lnTo>
                    <a:pt x="60" y="335"/>
                  </a:lnTo>
                  <a:lnTo>
                    <a:pt x="64" y="339"/>
                  </a:lnTo>
                  <a:lnTo>
                    <a:pt x="70" y="344"/>
                  </a:lnTo>
                  <a:lnTo>
                    <a:pt x="72" y="352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2" y="3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4262" y="1056"/>
              <a:ext cx="573" cy="669"/>
            </a:xfrm>
            <a:custGeom>
              <a:avLst/>
              <a:gdLst>
                <a:gd name="T0" fmla="*/ 44 w 573"/>
                <a:gd name="T1" fmla="*/ 502 h 669"/>
                <a:gd name="T2" fmla="*/ 46 w 573"/>
                <a:gd name="T3" fmla="*/ 550 h 669"/>
                <a:gd name="T4" fmla="*/ 26 w 573"/>
                <a:gd name="T5" fmla="*/ 613 h 669"/>
                <a:gd name="T6" fmla="*/ 59 w 573"/>
                <a:gd name="T7" fmla="*/ 633 h 669"/>
                <a:gd name="T8" fmla="*/ 113 w 573"/>
                <a:gd name="T9" fmla="*/ 653 h 669"/>
                <a:gd name="T10" fmla="*/ 145 w 573"/>
                <a:gd name="T11" fmla="*/ 663 h 669"/>
                <a:gd name="T12" fmla="*/ 187 w 573"/>
                <a:gd name="T13" fmla="*/ 661 h 669"/>
                <a:gd name="T14" fmla="*/ 211 w 573"/>
                <a:gd name="T15" fmla="*/ 651 h 669"/>
                <a:gd name="T16" fmla="*/ 241 w 573"/>
                <a:gd name="T17" fmla="*/ 631 h 669"/>
                <a:gd name="T18" fmla="*/ 294 w 573"/>
                <a:gd name="T19" fmla="*/ 580 h 669"/>
                <a:gd name="T20" fmla="*/ 392 w 573"/>
                <a:gd name="T21" fmla="*/ 526 h 669"/>
                <a:gd name="T22" fmla="*/ 460 w 573"/>
                <a:gd name="T23" fmla="*/ 554 h 669"/>
                <a:gd name="T24" fmla="*/ 480 w 573"/>
                <a:gd name="T25" fmla="*/ 508 h 669"/>
                <a:gd name="T26" fmla="*/ 497 w 573"/>
                <a:gd name="T27" fmla="*/ 474 h 669"/>
                <a:gd name="T28" fmla="*/ 519 w 573"/>
                <a:gd name="T29" fmla="*/ 456 h 669"/>
                <a:gd name="T30" fmla="*/ 539 w 573"/>
                <a:gd name="T31" fmla="*/ 384 h 669"/>
                <a:gd name="T32" fmla="*/ 553 w 573"/>
                <a:gd name="T33" fmla="*/ 356 h 669"/>
                <a:gd name="T34" fmla="*/ 565 w 573"/>
                <a:gd name="T35" fmla="*/ 319 h 669"/>
                <a:gd name="T36" fmla="*/ 493 w 573"/>
                <a:gd name="T37" fmla="*/ 315 h 669"/>
                <a:gd name="T38" fmla="*/ 448 w 573"/>
                <a:gd name="T39" fmla="*/ 327 h 669"/>
                <a:gd name="T40" fmla="*/ 436 w 573"/>
                <a:gd name="T41" fmla="*/ 309 h 669"/>
                <a:gd name="T42" fmla="*/ 436 w 573"/>
                <a:gd name="T43" fmla="*/ 261 h 669"/>
                <a:gd name="T44" fmla="*/ 416 w 573"/>
                <a:gd name="T45" fmla="*/ 231 h 669"/>
                <a:gd name="T46" fmla="*/ 380 w 573"/>
                <a:gd name="T47" fmla="*/ 235 h 669"/>
                <a:gd name="T48" fmla="*/ 386 w 573"/>
                <a:gd name="T49" fmla="*/ 211 h 669"/>
                <a:gd name="T50" fmla="*/ 416 w 573"/>
                <a:gd name="T51" fmla="*/ 215 h 669"/>
                <a:gd name="T52" fmla="*/ 436 w 573"/>
                <a:gd name="T53" fmla="*/ 193 h 669"/>
                <a:gd name="T54" fmla="*/ 432 w 573"/>
                <a:gd name="T55" fmla="*/ 173 h 669"/>
                <a:gd name="T56" fmla="*/ 470 w 573"/>
                <a:gd name="T57" fmla="*/ 159 h 669"/>
                <a:gd name="T58" fmla="*/ 488 w 573"/>
                <a:gd name="T59" fmla="*/ 143 h 669"/>
                <a:gd name="T60" fmla="*/ 523 w 573"/>
                <a:gd name="T61" fmla="*/ 123 h 669"/>
                <a:gd name="T62" fmla="*/ 531 w 573"/>
                <a:gd name="T63" fmla="*/ 94 h 669"/>
                <a:gd name="T64" fmla="*/ 515 w 573"/>
                <a:gd name="T65" fmla="*/ 80 h 669"/>
                <a:gd name="T66" fmla="*/ 476 w 573"/>
                <a:gd name="T67" fmla="*/ 70 h 669"/>
                <a:gd name="T68" fmla="*/ 476 w 573"/>
                <a:gd name="T69" fmla="*/ 46 h 669"/>
                <a:gd name="T70" fmla="*/ 470 w 573"/>
                <a:gd name="T71" fmla="*/ 22 h 669"/>
                <a:gd name="T72" fmla="*/ 456 w 573"/>
                <a:gd name="T73" fmla="*/ 2 h 669"/>
                <a:gd name="T74" fmla="*/ 438 w 573"/>
                <a:gd name="T75" fmla="*/ 14 h 669"/>
                <a:gd name="T76" fmla="*/ 392 w 573"/>
                <a:gd name="T77" fmla="*/ 34 h 669"/>
                <a:gd name="T78" fmla="*/ 384 w 573"/>
                <a:gd name="T79" fmla="*/ 56 h 669"/>
                <a:gd name="T80" fmla="*/ 368 w 573"/>
                <a:gd name="T81" fmla="*/ 90 h 669"/>
                <a:gd name="T82" fmla="*/ 392 w 573"/>
                <a:gd name="T83" fmla="*/ 92 h 669"/>
                <a:gd name="T84" fmla="*/ 376 w 573"/>
                <a:gd name="T85" fmla="*/ 106 h 669"/>
                <a:gd name="T86" fmla="*/ 340 w 573"/>
                <a:gd name="T87" fmla="*/ 104 h 669"/>
                <a:gd name="T88" fmla="*/ 257 w 573"/>
                <a:gd name="T89" fmla="*/ 149 h 669"/>
                <a:gd name="T90" fmla="*/ 217 w 573"/>
                <a:gd name="T91" fmla="*/ 177 h 669"/>
                <a:gd name="T92" fmla="*/ 165 w 573"/>
                <a:gd name="T93" fmla="*/ 207 h 669"/>
                <a:gd name="T94" fmla="*/ 97 w 573"/>
                <a:gd name="T95" fmla="*/ 291 h 669"/>
                <a:gd name="T96" fmla="*/ 73 w 573"/>
                <a:gd name="T97" fmla="*/ 325 h 669"/>
                <a:gd name="T98" fmla="*/ 119 w 573"/>
                <a:gd name="T99" fmla="*/ 339 h 669"/>
                <a:gd name="T100" fmla="*/ 133 w 573"/>
                <a:gd name="T101" fmla="*/ 370 h 669"/>
                <a:gd name="T102" fmla="*/ 111 w 573"/>
                <a:gd name="T103" fmla="*/ 376 h 669"/>
                <a:gd name="T104" fmla="*/ 75 w 573"/>
                <a:gd name="T105" fmla="*/ 380 h 669"/>
                <a:gd name="T106" fmla="*/ 57 w 573"/>
                <a:gd name="T107" fmla="*/ 380 h 669"/>
                <a:gd name="T108" fmla="*/ 40 w 573"/>
                <a:gd name="T109" fmla="*/ 432 h 669"/>
                <a:gd name="T110" fmla="*/ 12 w 573"/>
                <a:gd name="T111" fmla="*/ 456 h 669"/>
                <a:gd name="T112" fmla="*/ 28 w 573"/>
                <a:gd name="T113" fmla="*/ 48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3" h="669">
                  <a:moveTo>
                    <a:pt x="28" y="486"/>
                  </a:moveTo>
                  <a:lnTo>
                    <a:pt x="28" y="486"/>
                  </a:lnTo>
                  <a:lnTo>
                    <a:pt x="28" y="490"/>
                  </a:lnTo>
                  <a:lnTo>
                    <a:pt x="28" y="494"/>
                  </a:lnTo>
                  <a:lnTo>
                    <a:pt x="36" y="496"/>
                  </a:lnTo>
                  <a:lnTo>
                    <a:pt x="44" y="496"/>
                  </a:lnTo>
                  <a:lnTo>
                    <a:pt x="44" y="502"/>
                  </a:lnTo>
                  <a:lnTo>
                    <a:pt x="50" y="508"/>
                  </a:lnTo>
                  <a:lnTo>
                    <a:pt x="65" y="520"/>
                  </a:lnTo>
                  <a:lnTo>
                    <a:pt x="48" y="536"/>
                  </a:lnTo>
                  <a:lnTo>
                    <a:pt x="48" y="536"/>
                  </a:lnTo>
                  <a:lnTo>
                    <a:pt x="48" y="548"/>
                  </a:lnTo>
                  <a:lnTo>
                    <a:pt x="48" y="548"/>
                  </a:lnTo>
                  <a:lnTo>
                    <a:pt x="46" y="550"/>
                  </a:lnTo>
                  <a:lnTo>
                    <a:pt x="44" y="558"/>
                  </a:lnTo>
                  <a:lnTo>
                    <a:pt x="38" y="562"/>
                  </a:lnTo>
                  <a:lnTo>
                    <a:pt x="26" y="578"/>
                  </a:lnTo>
                  <a:lnTo>
                    <a:pt x="24" y="587"/>
                  </a:lnTo>
                  <a:lnTo>
                    <a:pt x="18" y="593"/>
                  </a:lnTo>
                  <a:lnTo>
                    <a:pt x="24" y="609"/>
                  </a:lnTo>
                  <a:lnTo>
                    <a:pt x="26" y="613"/>
                  </a:lnTo>
                  <a:lnTo>
                    <a:pt x="30" y="611"/>
                  </a:lnTo>
                  <a:lnTo>
                    <a:pt x="36" y="611"/>
                  </a:lnTo>
                  <a:lnTo>
                    <a:pt x="26" y="619"/>
                  </a:lnTo>
                  <a:lnTo>
                    <a:pt x="30" y="631"/>
                  </a:lnTo>
                  <a:lnTo>
                    <a:pt x="40" y="633"/>
                  </a:lnTo>
                  <a:lnTo>
                    <a:pt x="48" y="637"/>
                  </a:lnTo>
                  <a:lnTo>
                    <a:pt x="59" y="633"/>
                  </a:lnTo>
                  <a:lnTo>
                    <a:pt x="73" y="631"/>
                  </a:lnTo>
                  <a:lnTo>
                    <a:pt x="83" y="637"/>
                  </a:lnTo>
                  <a:lnTo>
                    <a:pt x="91" y="659"/>
                  </a:lnTo>
                  <a:lnTo>
                    <a:pt x="91" y="659"/>
                  </a:lnTo>
                  <a:lnTo>
                    <a:pt x="93" y="661"/>
                  </a:lnTo>
                  <a:lnTo>
                    <a:pt x="113" y="653"/>
                  </a:lnTo>
                  <a:lnTo>
                    <a:pt x="113" y="653"/>
                  </a:lnTo>
                  <a:lnTo>
                    <a:pt x="119" y="661"/>
                  </a:lnTo>
                  <a:lnTo>
                    <a:pt x="127" y="667"/>
                  </a:lnTo>
                  <a:lnTo>
                    <a:pt x="129" y="669"/>
                  </a:lnTo>
                  <a:lnTo>
                    <a:pt x="131" y="669"/>
                  </a:lnTo>
                  <a:lnTo>
                    <a:pt x="131" y="669"/>
                  </a:lnTo>
                  <a:lnTo>
                    <a:pt x="137" y="669"/>
                  </a:lnTo>
                  <a:lnTo>
                    <a:pt x="145" y="663"/>
                  </a:lnTo>
                  <a:lnTo>
                    <a:pt x="157" y="663"/>
                  </a:lnTo>
                  <a:lnTo>
                    <a:pt x="163" y="661"/>
                  </a:lnTo>
                  <a:lnTo>
                    <a:pt x="163" y="661"/>
                  </a:lnTo>
                  <a:lnTo>
                    <a:pt x="173" y="663"/>
                  </a:lnTo>
                  <a:lnTo>
                    <a:pt x="179" y="663"/>
                  </a:lnTo>
                  <a:lnTo>
                    <a:pt x="183" y="663"/>
                  </a:lnTo>
                  <a:lnTo>
                    <a:pt x="187" y="661"/>
                  </a:lnTo>
                  <a:lnTo>
                    <a:pt x="187" y="659"/>
                  </a:lnTo>
                  <a:lnTo>
                    <a:pt x="187" y="659"/>
                  </a:lnTo>
                  <a:lnTo>
                    <a:pt x="195" y="655"/>
                  </a:lnTo>
                  <a:lnTo>
                    <a:pt x="201" y="651"/>
                  </a:lnTo>
                  <a:lnTo>
                    <a:pt x="205" y="651"/>
                  </a:lnTo>
                  <a:lnTo>
                    <a:pt x="211" y="651"/>
                  </a:lnTo>
                  <a:lnTo>
                    <a:pt x="211" y="651"/>
                  </a:lnTo>
                  <a:lnTo>
                    <a:pt x="221" y="651"/>
                  </a:lnTo>
                  <a:lnTo>
                    <a:pt x="227" y="647"/>
                  </a:lnTo>
                  <a:lnTo>
                    <a:pt x="231" y="645"/>
                  </a:lnTo>
                  <a:lnTo>
                    <a:pt x="235" y="639"/>
                  </a:lnTo>
                  <a:lnTo>
                    <a:pt x="235" y="639"/>
                  </a:lnTo>
                  <a:lnTo>
                    <a:pt x="237" y="637"/>
                  </a:lnTo>
                  <a:lnTo>
                    <a:pt x="241" y="631"/>
                  </a:lnTo>
                  <a:lnTo>
                    <a:pt x="237" y="627"/>
                  </a:lnTo>
                  <a:lnTo>
                    <a:pt x="241" y="625"/>
                  </a:lnTo>
                  <a:lnTo>
                    <a:pt x="247" y="613"/>
                  </a:lnTo>
                  <a:lnTo>
                    <a:pt x="257" y="599"/>
                  </a:lnTo>
                  <a:lnTo>
                    <a:pt x="271" y="591"/>
                  </a:lnTo>
                  <a:lnTo>
                    <a:pt x="269" y="587"/>
                  </a:lnTo>
                  <a:lnTo>
                    <a:pt x="294" y="580"/>
                  </a:lnTo>
                  <a:lnTo>
                    <a:pt x="310" y="562"/>
                  </a:lnTo>
                  <a:lnTo>
                    <a:pt x="308" y="550"/>
                  </a:lnTo>
                  <a:lnTo>
                    <a:pt x="326" y="548"/>
                  </a:lnTo>
                  <a:lnTo>
                    <a:pt x="342" y="536"/>
                  </a:lnTo>
                  <a:lnTo>
                    <a:pt x="364" y="532"/>
                  </a:lnTo>
                  <a:lnTo>
                    <a:pt x="376" y="526"/>
                  </a:lnTo>
                  <a:lnTo>
                    <a:pt x="392" y="526"/>
                  </a:lnTo>
                  <a:lnTo>
                    <a:pt x="396" y="548"/>
                  </a:lnTo>
                  <a:lnTo>
                    <a:pt x="404" y="564"/>
                  </a:lnTo>
                  <a:lnTo>
                    <a:pt x="422" y="558"/>
                  </a:lnTo>
                  <a:lnTo>
                    <a:pt x="422" y="558"/>
                  </a:lnTo>
                  <a:lnTo>
                    <a:pt x="454" y="556"/>
                  </a:lnTo>
                  <a:lnTo>
                    <a:pt x="454" y="556"/>
                  </a:lnTo>
                  <a:lnTo>
                    <a:pt x="460" y="554"/>
                  </a:lnTo>
                  <a:lnTo>
                    <a:pt x="464" y="554"/>
                  </a:lnTo>
                  <a:lnTo>
                    <a:pt x="470" y="548"/>
                  </a:lnTo>
                  <a:lnTo>
                    <a:pt x="480" y="526"/>
                  </a:lnTo>
                  <a:lnTo>
                    <a:pt x="480" y="526"/>
                  </a:lnTo>
                  <a:lnTo>
                    <a:pt x="480" y="518"/>
                  </a:lnTo>
                  <a:lnTo>
                    <a:pt x="480" y="512"/>
                  </a:lnTo>
                  <a:lnTo>
                    <a:pt x="480" y="508"/>
                  </a:lnTo>
                  <a:lnTo>
                    <a:pt x="484" y="504"/>
                  </a:lnTo>
                  <a:lnTo>
                    <a:pt x="484" y="504"/>
                  </a:lnTo>
                  <a:lnTo>
                    <a:pt x="493" y="492"/>
                  </a:lnTo>
                  <a:lnTo>
                    <a:pt x="495" y="486"/>
                  </a:lnTo>
                  <a:lnTo>
                    <a:pt x="497" y="480"/>
                  </a:lnTo>
                  <a:lnTo>
                    <a:pt x="497" y="480"/>
                  </a:lnTo>
                  <a:lnTo>
                    <a:pt x="497" y="474"/>
                  </a:lnTo>
                  <a:lnTo>
                    <a:pt x="499" y="466"/>
                  </a:lnTo>
                  <a:lnTo>
                    <a:pt x="501" y="458"/>
                  </a:lnTo>
                  <a:lnTo>
                    <a:pt x="503" y="456"/>
                  </a:lnTo>
                  <a:lnTo>
                    <a:pt x="505" y="454"/>
                  </a:lnTo>
                  <a:lnTo>
                    <a:pt x="505" y="454"/>
                  </a:lnTo>
                  <a:lnTo>
                    <a:pt x="513" y="454"/>
                  </a:lnTo>
                  <a:lnTo>
                    <a:pt x="519" y="456"/>
                  </a:lnTo>
                  <a:lnTo>
                    <a:pt x="523" y="456"/>
                  </a:lnTo>
                  <a:lnTo>
                    <a:pt x="543" y="456"/>
                  </a:lnTo>
                  <a:lnTo>
                    <a:pt x="543" y="456"/>
                  </a:lnTo>
                  <a:lnTo>
                    <a:pt x="543" y="412"/>
                  </a:lnTo>
                  <a:lnTo>
                    <a:pt x="543" y="412"/>
                  </a:lnTo>
                  <a:lnTo>
                    <a:pt x="541" y="400"/>
                  </a:lnTo>
                  <a:lnTo>
                    <a:pt x="539" y="384"/>
                  </a:lnTo>
                  <a:lnTo>
                    <a:pt x="539" y="378"/>
                  </a:lnTo>
                  <a:lnTo>
                    <a:pt x="539" y="374"/>
                  </a:lnTo>
                  <a:lnTo>
                    <a:pt x="541" y="370"/>
                  </a:lnTo>
                  <a:lnTo>
                    <a:pt x="543" y="362"/>
                  </a:lnTo>
                  <a:lnTo>
                    <a:pt x="543" y="362"/>
                  </a:lnTo>
                  <a:lnTo>
                    <a:pt x="549" y="358"/>
                  </a:lnTo>
                  <a:lnTo>
                    <a:pt x="553" y="356"/>
                  </a:lnTo>
                  <a:lnTo>
                    <a:pt x="565" y="350"/>
                  </a:lnTo>
                  <a:lnTo>
                    <a:pt x="573" y="345"/>
                  </a:lnTo>
                  <a:lnTo>
                    <a:pt x="573" y="341"/>
                  </a:lnTo>
                  <a:lnTo>
                    <a:pt x="573" y="337"/>
                  </a:lnTo>
                  <a:lnTo>
                    <a:pt x="573" y="337"/>
                  </a:lnTo>
                  <a:lnTo>
                    <a:pt x="569" y="327"/>
                  </a:lnTo>
                  <a:lnTo>
                    <a:pt x="565" y="319"/>
                  </a:lnTo>
                  <a:lnTo>
                    <a:pt x="555" y="317"/>
                  </a:lnTo>
                  <a:lnTo>
                    <a:pt x="555" y="317"/>
                  </a:lnTo>
                  <a:lnTo>
                    <a:pt x="549" y="315"/>
                  </a:lnTo>
                  <a:lnTo>
                    <a:pt x="539" y="315"/>
                  </a:lnTo>
                  <a:lnTo>
                    <a:pt x="519" y="317"/>
                  </a:lnTo>
                  <a:lnTo>
                    <a:pt x="519" y="317"/>
                  </a:lnTo>
                  <a:lnTo>
                    <a:pt x="493" y="315"/>
                  </a:lnTo>
                  <a:lnTo>
                    <a:pt x="468" y="311"/>
                  </a:lnTo>
                  <a:lnTo>
                    <a:pt x="468" y="311"/>
                  </a:lnTo>
                  <a:lnTo>
                    <a:pt x="462" y="311"/>
                  </a:lnTo>
                  <a:lnTo>
                    <a:pt x="462" y="315"/>
                  </a:lnTo>
                  <a:lnTo>
                    <a:pt x="456" y="319"/>
                  </a:lnTo>
                  <a:lnTo>
                    <a:pt x="452" y="325"/>
                  </a:lnTo>
                  <a:lnTo>
                    <a:pt x="448" y="327"/>
                  </a:lnTo>
                  <a:lnTo>
                    <a:pt x="442" y="327"/>
                  </a:lnTo>
                  <a:lnTo>
                    <a:pt x="442" y="327"/>
                  </a:lnTo>
                  <a:lnTo>
                    <a:pt x="438" y="325"/>
                  </a:lnTo>
                  <a:lnTo>
                    <a:pt x="434" y="325"/>
                  </a:lnTo>
                  <a:lnTo>
                    <a:pt x="430" y="319"/>
                  </a:lnTo>
                  <a:lnTo>
                    <a:pt x="430" y="319"/>
                  </a:lnTo>
                  <a:lnTo>
                    <a:pt x="436" y="309"/>
                  </a:lnTo>
                  <a:lnTo>
                    <a:pt x="440" y="299"/>
                  </a:lnTo>
                  <a:lnTo>
                    <a:pt x="442" y="291"/>
                  </a:lnTo>
                  <a:lnTo>
                    <a:pt x="442" y="291"/>
                  </a:lnTo>
                  <a:lnTo>
                    <a:pt x="442" y="285"/>
                  </a:lnTo>
                  <a:lnTo>
                    <a:pt x="440" y="279"/>
                  </a:lnTo>
                  <a:lnTo>
                    <a:pt x="436" y="261"/>
                  </a:lnTo>
                  <a:lnTo>
                    <a:pt x="436" y="261"/>
                  </a:lnTo>
                  <a:lnTo>
                    <a:pt x="432" y="251"/>
                  </a:lnTo>
                  <a:lnTo>
                    <a:pt x="426" y="247"/>
                  </a:lnTo>
                  <a:lnTo>
                    <a:pt x="422" y="243"/>
                  </a:lnTo>
                  <a:lnTo>
                    <a:pt x="416" y="237"/>
                  </a:lnTo>
                  <a:lnTo>
                    <a:pt x="416" y="237"/>
                  </a:lnTo>
                  <a:lnTo>
                    <a:pt x="416" y="235"/>
                  </a:lnTo>
                  <a:lnTo>
                    <a:pt x="416" y="231"/>
                  </a:lnTo>
                  <a:lnTo>
                    <a:pt x="408" y="231"/>
                  </a:lnTo>
                  <a:lnTo>
                    <a:pt x="408" y="231"/>
                  </a:lnTo>
                  <a:lnTo>
                    <a:pt x="396" y="235"/>
                  </a:lnTo>
                  <a:lnTo>
                    <a:pt x="390" y="237"/>
                  </a:lnTo>
                  <a:lnTo>
                    <a:pt x="386" y="237"/>
                  </a:lnTo>
                  <a:lnTo>
                    <a:pt x="382" y="235"/>
                  </a:lnTo>
                  <a:lnTo>
                    <a:pt x="380" y="235"/>
                  </a:lnTo>
                  <a:lnTo>
                    <a:pt x="380" y="229"/>
                  </a:lnTo>
                  <a:lnTo>
                    <a:pt x="380" y="229"/>
                  </a:lnTo>
                  <a:lnTo>
                    <a:pt x="380" y="217"/>
                  </a:lnTo>
                  <a:lnTo>
                    <a:pt x="382" y="213"/>
                  </a:lnTo>
                  <a:lnTo>
                    <a:pt x="382" y="211"/>
                  </a:lnTo>
                  <a:lnTo>
                    <a:pt x="382" y="211"/>
                  </a:lnTo>
                  <a:lnTo>
                    <a:pt x="386" y="211"/>
                  </a:lnTo>
                  <a:lnTo>
                    <a:pt x="386" y="211"/>
                  </a:lnTo>
                  <a:lnTo>
                    <a:pt x="392" y="213"/>
                  </a:lnTo>
                  <a:lnTo>
                    <a:pt x="396" y="213"/>
                  </a:lnTo>
                  <a:lnTo>
                    <a:pt x="404" y="213"/>
                  </a:lnTo>
                  <a:lnTo>
                    <a:pt x="404" y="213"/>
                  </a:lnTo>
                  <a:lnTo>
                    <a:pt x="410" y="215"/>
                  </a:lnTo>
                  <a:lnTo>
                    <a:pt x="416" y="215"/>
                  </a:lnTo>
                  <a:lnTo>
                    <a:pt x="418" y="217"/>
                  </a:lnTo>
                  <a:lnTo>
                    <a:pt x="422" y="215"/>
                  </a:lnTo>
                  <a:lnTo>
                    <a:pt x="422" y="213"/>
                  </a:lnTo>
                  <a:lnTo>
                    <a:pt x="422" y="213"/>
                  </a:lnTo>
                  <a:lnTo>
                    <a:pt x="432" y="201"/>
                  </a:lnTo>
                  <a:lnTo>
                    <a:pt x="434" y="195"/>
                  </a:lnTo>
                  <a:lnTo>
                    <a:pt x="436" y="193"/>
                  </a:lnTo>
                  <a:lnTo>
                    <a:pt x="434" y="191"/>
                  </a:lnTo>
                  <a:lnTo>
                    <a:pt x="434" y="191"/>
                  </a:lnTo>
                  <a:lnTo>
                    <a:pt x="434" y="185"/>
                  </a:lnTo>
                  <a:lnTo>
                    <a:pt x="430" y="183"/>
                  </a:lnTo>
                  <a:lnTo>
                    <a:pt x="430" y="179"/>
                  </a:lnTo>
                  <a:lnTo>
                    <a:pt x="432" y="173"/>
                  </a:lnTo>
                  <a:lnTo>
                    <a:pt x="432" y="173"/>
                  </a:lnTo>
                  <a:lnTo>
                    <a:pt x="438" y="167"/>
                  </a:lnTo>
                  <a:lnTo>
                    <a:pt x="446" y="159"/>
                  </a:lnTo>
                  <a:lnTo>
                    <a:pt x="454" y="155"/>
                  </a:lnTo>
                  <a:lnTo>
                    <a:pt x="458" y="155"/>
                  </a:lnTo>
                  <a:lnTo>
                    <a:pt x="460" y="155"/>
                  </a:lnTo>
                  <a:lnTo>
                    <a:pt x="460" y="155"/>
                  </a:lnTo>
                  <a:lnTo>
                    <a:pt x="470" y="159"/>
                  </a:lnTo>
                  <a:lnTo>
                    <a:pt x="474" y="159"/>
                  </a:lnTo>
                  <a:lnTo>
                    <a:pt x="478" y="157"/>
                  </a:lnTo>
                  <a:lnTo>
                    <a:pt x="478" y="157"/>
                  </a:lnTo>
                  <a:lnTo>
                    <a:pt x="480" y="155"/>
                  </a:lnTo>
                  <a:lnTo>
                    <a:pt x="484" y="153"/>
                  </a:lnTo>
                  <a:lnTo>
                    <a:pt x="484" y="147"/>
                  </a:lnTo>
                  <a:lnTo>
                    <a:pt x="488" y="143"/>
                  </a:lnTo>
                  <a:lnTo>
                    <a:pt x="488" y="139"/>
                  </a:lnTo>
                  <a:lnTo>
                    <a:pt x="491" y="139"/>
                  </a:lnTo>
                  <a:lnTo>
                    <a:pt x="491" y="139"/>
                  </a:lnTo>
                  <a:lnTo>
                    <a:pt x="503" y="133"/>
                  </a:lnTo>
                  <a:lnTo>
                    <a:pt x="519" y="127"/>
                  </a:lnTo>
                  <a:lnTo>
                    <a:pt x="519" y="127"/>
                  </a:lnTo>
                  <a:lnTo>
                    <a:pt x="523" y="123"/>
                  </a:lnTo>
                  <a:lnTo>
                    <a:pt x="527" y="119"/>
                  </a:lnTo>
                  <a:lnTo>
                    <a:pt x="533" y="114"/>
                  </a:lnTo>
                  <a:lnTo>
                    <a:pt x="533" y="110"/>
                  </a:lnTo>
                  <a:lnTo>
                    <a:pt x="533" y="106"/>
                  </a:lnTo>
                  <a:lnTo>
                    <a:pt x="533" y="106"/>
                  </a:lnTo>
                  <a:lnTo>
                    <a:pt x="531" y="102"/>
                  </a:lnTo>
                  <a:lnTo>
                    <a:pt x="531" y="94"/>
                  </a:lnTo>
                  <a:lnTo>
                    <a:pt x="529" y="90"/>
                  </a:lnTo>
                  <a:lnTo>
                    <a:pt x="529" y="88"/>
                  </a:lnTo>
                  <a:lnTo>
                    <a:pt x="529" y="88"/>
                  </a:lnTo>
                  <a:lnTo>
                    <a:pt x="529" y="88"/>
                  </a:lnTo>
                  <a:lnTo>
                    <a:pt x="525" y="86"/>
                  </a:lnTo>
                  <a:lnTo>
                    <a:pt x="521" y="86"/>
                  </a:lnTo>
                  <a:lnTo>
                    <a:pt x="515" y="80"/>
                  </a:lnTo>
                  <a:lnTo>
                    <a:pt x="515" y="80"/>
                  </a:lnTo>
                  <a:lnTo>
                    <a:pt x="507" y="78"/>
                  </a:lnTo>
                  <a:lnTo>
                    <a:pt x="501" y="76"/>
                  </a:lnTo>
                  <a:lnTo>
                    <a:pt x="488" y="74"/>
                  </a:lnTo>
                  <a:lnTo>
                    <a:pt x="488" y="74"/>
                  </a:lnTo>
                  <a:lnTo>
                    <a:pt x="484" y="74"/>
                  </a:lnTo>
                  <a:lnTo>
                    <a:pt x="476" y="70"/>
                  </a:lnTo>
                  <a:lnTo>
                    <a:pt x="472" y="68"/>
                  </a:lnTo>
                  <a:lnTo>
                    <a:pt x="470" y="66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72" y="60"/>
                  </a:lnTo>
                  <a:lnTo>
                    <a:pt x="474" y="54"/>
                  </a:lnTo>
                  <a:lnTo>
                    <a:pt x="476" y="46"/>
                  </a:lnTo>
                  <a:lnTo>
                    <a:pt x="478" y="42"/>
                  </a:lnTo>
                  <a:lnTo>
                    <a:pt x="478" y="42"/>
                  </a:lnTo>
                  <a:lnTo>
                    <a:pt x="476" y="32"/>
                  </a:lnTo>
                  <a:lnTo>
                    <a:pt x="476" y="28"/>
                  </a:lnTo>
                  <a:lnTo>
                    <a:pt x="474" y="24"/>
                  </a:lnTo>
                  <a:lnTo>
                    <a:pt x="474" y="24"/>
                  </a:lnTo>
                  <a:lnTo>
                    <a:pt x="470" y="22"/>
                  </a:lnTo>
                  <a:lnTo>
                    <a:pt x="462" y="20"/>
                  </a:lnTo>
                  <a:lnTo>
                    <a:pt x="458" y="18"/>
                  </a:lnTo>
                  <a:lnTo>
                    <a:pt x="458" y="16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8" y="6"/>
                  </a:lnTo>
                  <a:lnTo>
                    <a:pt x="456" y="2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2" y="0"/>
                  </a:lnTo>
                  <a:lnTo>
                    <a:pt x="448" y="2"/>
                  </a:lnTo>
                  <a:lnTo>
                    <a:pt x="442" y="8"/>
                  </a:lnTo>
                  <a:lnTo>
                    <a:pt x="438" y="14"/>
                  </a:lnTo>
                  <a:lnTo>
                    <a:pt x="438" y="14"/>
                  </a:lnTo>
                  <a:lnTo>
                    <a:pt x="424" y="24"/>
                  </a:lnTo>
                  <a:lnTo>
                    <a:pt x="416" y="34"/>
                  </a:lnTo>
                  <a:lnTo>
                    <a:pt x="412" y="34"/>
                  </a:lnTo>
                  <a:lnTo>
                    <a:pt x="408" y="34"/>
                  </a:lnTo>
                  <a:lnTo>
                    <a:pt x="408" y="34"/>
                  </a:lnTo>
                  <a:lnTo>
                    <a:pt x="396" y="34"/>
                  </a:lnTo>
                  <a:lnTo>
                    <a:pt x="392" y="34"/>
                  </a:lnTo>
                  <a:lnTo>
                    <a:pt x="390" y="38"/>
                  </a:lnTo>
                  <a:lnTo>
                    <a:pt x="390" y="38"/>
                  </a:lnTo>
                  <a:lnTo>
                    <a:pt x="388" y="40"/>
                  </a:lnTo>
                  <a:lnTo>
                    <a:pt x="386" y="44"/>
                  </a:lnTo>
                  <a:lnTo>
                    <a:pt x="386" y="48"/>
                  </a:lnTo>
                  <a:lnTo>
                    <a:pt x="384" y="56"/>
                  </a:lnTo>
                  <a:lnTo>
                    <a:pt x="384" y="56"/>
                  </a:lnTo>
                  <a:lnTo>
                    <a:pt x="380" y="60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0" y="82"/>
                  </a:lnTo>
                  <a:lnTo>
                    <a:pt x="368" y="86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70" y="90"/>
                  </a:lnTo>
                  <a:lnTo>
                    <a:pt x="372" y="90"/>
                  </a:lnTo>
                  <a:lnTo>
                    <a:pt x="380" y="90"/>
                  </a:lnTo>
                  <a:lnTo>
                    <a:pt x="388" y="90"/>
                  </a:lnTo>
                  <a:lnTo>
                    <a:pt x="390" y="92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400" y="102"/>
                  </a:lnTo>
                  <a:lnTo>
                    <a:pt x="400" y="104"/>
                  </a:lnTo>
                  <a:lnTo>
                    <a:pt x="400" y="104"/>
                  </a:lnTo>
                  <a:lnTo>
                    <a:pt x="400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76" y="106"/>
                  </a:lnTo>
                  <a:lnTo>
                    <a:pt x="360" y="104"/>
                  </a:lnTo>
                  <a:lnTo>
                    <a:pt x="360" y="104"/>
                  </a:lnTo>
                  <a:lnTo>
                    <a:pt x="356" y="104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0" y="104"/>
                  </a:lnTo>
                  <a:lnTo>
                    <a:pt x="336" y="104"/>
                  </a:lnTo>
                  <a:lnTo>
                    <a:pt x="318" y="114"/>
                  </a:lnTo>
                  <a:lnTo>
                    <a:pt x="318" y="114"/>
                  </a:lnTo>
                  <a:lnTo>
                    <a:pt x="288" y="133"/>
                  </a:lnTo>
                  <a:lnTo>
                    <a:pt x="271" y="145"/>
                  </a:lnTo>
                  <a:lnTo>
                    <a:pt x="265" y="147"/>
                  </a:lnTo>
                  <a:lnTo>
                    <a:pt x="257" y="149"/>
                  </a:lnTo>
                  <a:lnTo>
                    <a:pt x="257" y="149"/>
                  </a:lnTo>
                  <a:lnTo>
                    <a:pt x="253" y="151"/>
                  </a:lnTo>
                  <a:lnTo>
                    <a:pt x="247" y="155"/>
                  </a:lnTo>
                  <a:lnTo>
                    <a:pt x="235" y="165"/>
                  </a:lnTo>
                  <a:lnTo>
                    <a:pt x="227" y="171"/>
                  </a:lnTo>
                  <a:lnTo>
                    <a:pt x="223" y="175"/>
                  </a:lnTo>
                  <a:lnTo>
                    <a:pt x="217" y="177"/>
                  </a:lnTo>
                  <a:lnTo>
                    <a:pt x="217" y="177"/>
                  </a:lnTo>
                  <a:lnTo>
                    <a:pt x="207" y="179"/>
                  </a:lnTo>
                  <a:lnTo>
                    <a:pt x="197" y="183"/>
                  </a:lnTo>
                  <a:lnTo>
                    <a:pt x="187" y="191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65" y="207"/>
                  </a:lnTo>
                  <a:lnTo>
                    <a:pt x="153" y="219"/>
                  </a:lnTo>
                  <a:lnTo>
                    <a:pt x="141" y="229"/>
                  </a:lnTo>
                  <a:lnTo>
                    <a:pt x="135" y="235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11" y="273"/>
                  </a:lnTo>
                  <a:lnTo>
                    <a:pt x="97" y="291"/>
                  </a:lnTo>
                  <a:lnTo>
                    <a:pt x="93" y="297"/>
                  </a:lnTo>
                  <a:lnTo>
                    <a:pt x="87" y="305"/>
                  </a:lnTo>
                  <a:lnTo>
                    <a:pt x="87" y="305"/>
                  </a:lnTo>
                  <a:lnTo>
                    <a:pt x="81" y="309"/>
                  </a:lnTo>
                  <a:lnTo>
                    <a:pt x="75" y="315"/>
                  </a:lnTo>
                  <a:lnTo>
                    <a:pt x="73" y="321"/>
                  </a:lnTo>
                  <a:lnTo>
                    <a:pt x="73" y="325"/>
                  </a:lnTo>
                  <a:lnTo>
                    <a:pt x="73" y="325"/>
                  </a:lnTo>
                  <a:lnTo>
                    <a:pt x="79" y="329"/>
                  </a:lnTo>
                  <a:lnTo>
                    <a:pt x="83" y="333"/>
                  </a:lnTo>
                  <a:lnTo>
                    <a:pt x="89" y="337"/>
                  </a:lnTo>
                  <a:lnTo>
                    <a:pt x="89" y="337"/>
                  </a:lnTo>
                  <a:lnTo>
                    <a:pt x="109" y="337"/>
                  </a:lnTo>
                  <a:lnTo>
                    <a:pt x="119" y="339"/>
                  </a:lnTo>
                  <a:lnTo>
                    <a:pt x="125" y="341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31" y="350"/>
                  </a:lnTo>
                  <a:lnTo>
                    <a:pt x="133" y="360"/>
                  </a:lnTo>
                  <a:lnTo>
                    <a:pt x="133" y="364"/>
                  </a:lnTo>
                  <a:lnTo>
                    <a:pt x="133" y="370"/>
                  </a:lnTo>
                  <a:lnTo>
                    <a:pt x="131" y="374"/>
                  </a:lnTo>
                  <a:lnTo>
                    <a:pt x="129" y="376"/>
                  </a:lnTo>
                  <a:lnTo>
                    <a:pt x="129" y="376"/>
                  </a:lnTo>
                  <a:lnTo>
                    <a:pt x="125" y="376"/>
                  </a:lnTo>
                  <a:lnTo>
                    <a:pt x="119" y="376"/>
                  </a:lnTo>
                  <a:lnTo>
                    <a:pt x="115" y="374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93" y="382"/>
                  </a:lnTo>
                  <a:lnTo>
                    <a:pt x="85" y="384"/>
                  </a:lnTo>
                  <a:lnTo>
                    <a:pt x="83" y="384"/>
                  </a:lnTo>
                  <a:lnTo>
                    <a:pt x="79" y="384"/>
                  </a:lnTo>
                  <a:lnTo>
                    <a:pt x="79" y="384"/>
                  </a:lnTo>
                  <a:lnTo>
                    <a:pt x="75" y="380"/>
                  </a:lnTo>
                  <a:lnTo>
                    <a:pt x="69" y="378"/>
                  </a:lnTo>
                  <a:lnTo>
                    <a:pt x="63" y="378"/>
                  </a:lnTo>
                  <a:lnTo>
                    <a:pt x="63" y="378"/>
                  </a:lnTo>
                  <a:lnTo>
                    <a:pt x="61" y="378"/>
                  </a:lnTo>
                  <a:lnTo>
                    <a:pt x="59" y="378"/>
                  </a:lnTo>
                  <a:lnTo>
                    <a:pt x="57" y="380"/>
                  </a:lnTo>
                  <a:lnTo>
                    <a:pt x="57" y="380"/>
                  </a:lnTo>
                  <a:lnTo>
                    <a:pt x="61" y="390"/>
                  </a:lnTo>
                  <a:lnTo>
                    <a:pt x="61" y="400"/>
                  </a:lnTo>
                  <a:lnTo>
                    <a:pt x="57" y="406"/>
                  </a:lnTo>
                  <a:lnTo>
                    <a:pt x="57" y="406"/>
                  </a:lnTo>
                  <a:lnTo>
                    <a:pt x="50" y="420"/>
                  </a:lnTo>
                  <a:lnTo>
                    <a:pt x="40" y="432"/>
                  </a:lnTo>
                  <a:lnTo>
                    <a:pt x="40" y="432"/>
                  </a:lnTo>
                  <a:lnTo>
                    <a:pt x="34" y="440"/>
                  </a:lnTo>
                  <a:lnTo>
                    <a:pt x="28" y="442"/>
                  </a:lnTo>
                  <a:lnTo>
                    <a:pt x="28" y="442"/>
                  </a:lnTo>
                  <a:lnTo>
                    <a:pt x="26" y="444"/>
                  </a:lnTo>
                  <a:lnTo>
                    <a:pt x="22" y="446"/>
                  </a:lnTo>
                  <a:lnTo>
                    <a:pt x="12" y="456"/>
                  </a:lnTo>
                  <a:lnTo>
                    <a:pt x="12" y="456"/>
                  </a:lnTo>
                  <a:lnTo>
                    <a:pt x="8" y="462"/>
                  </a:lnTo>
                  <a:lnTo>
                    <a:pt x="4" y="466"/>
                  </a:lnTo>
                  <a:lnTo>
                    <a:pt x="0" y="476"/>
                  </a:lnTo>
                  <a:lnTo>
                    <a:pt x="8" y="482"/>
                  </a:lnTo>
                  <a:lnTo>
                    <a:pt x="8" y="482"/>
                  </a:lnTo>
                  <a:lnTo>
                    <a:pt x="18" y="482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28" y="48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2187" y="1741"/>
              <a:ext cx="550" cy="731"/>
            </a:xfrm>
            <a:custGeom>
              <a:avLst/>
              <a:gdLst>
                <a:gd name="T0" fmla="*/ 183 w 550"/>
                <a:gd name="T1" fmla="*/ 207 h 731"/>
                <a:gd name="T2" fmla="*/ 175 w 550"/>
                <a:gd name="T3" fmla="*/ 229 h 731"/>
                <a:gd name="T4" fmla="*/ 173 w 550"/>
                <a:gd name="T5" fmla="*/ 257 h 731"/>
                <a:gd name="T6" fmla="*/ 130 w 550"/>
                <a:gd name="T7" fmla="*/ 295 h 731"/>
                <a:gd name="T8" fmla="*/ 46 w 550"/>
                <a:gd name="T9" fmla="*/ 319 h 731"/>
                <a:gd name="T10" fmla="*/ 24 w 550"/>
                <a:gd name="T11" fmla="*/ 341 h 731"/>
                <a:gd name="T12" fmla="*/ 14 w 550"/>
                <a:gd name="T13" fmla="*/ 404 h 731"/>
                <a:gd name="T14" fmla="*/ 92 w 550"/>
                <a:gd name="T15" fmla="*/ 436 h 731"/>
                <a:gd name="T16" fmla="*/ 155 w 550"/>
                <a:gd name="T17" fmla="*/ 480 h 731"/>
                <a:gd name="T18" fmla="*/ 185 w 550"/>
                <a:gd name="T19" fmla="*/ 564 h 731"/>
                <a:gd name="T20" fmla="*/ 237 w 550"/>
                <a:gd name="T21" fmla="*/ 595 h 731"/>
                <a:gd name="T22" fmla="*/ 319 w 550"/>
                <a:gd name="T23" fmla="*/ 663 h 731"/>
                <a:gd name="T24" fmla="*/ 402 w 550"/>
                <a:gd name="T25" fmla="*/ 659 h 731"/>
                <a:gd name="T26" fmla="*/ 452 w 550"/>
                <a:gd name="T27" fmla="*/ 705 h 731"/>
                <a:gd name="T28" fmla="*/ 498 w 550"/>
                <a:gd name="T29" fmla="*/ 709 h 731"/>
                <a:gd name="T30" fmla="*/ 520 w 550"/>
                <a:gd name="T31" fmla="*/ 649 h 731"/>
                <a:gd name="T32" fmla="*/ 550 w 550"/>
                <a:gd name="T33" fmla="*/ 601 h 731"/>
                <a:gd name="T34" fmla="*/ 526 w 550"/>
                <a:gd name="T35" fmla="*/ 544 h 731"/>
                <a:gd name="T36" fmla="*/ 514 w 550"/>
                <a:gd name="T37" fmla="*/ 498 h 731"/>
                <a:gd name="T38" fmla="*/ 506 w 550"/>
                <a:gd name="T39" fmla="*/ 418 h 731"/>
                <a:gd name="T40" fmla="*/ 536 w 550"/>
                <a:gd name="T41" fmla="*/ 349 h 731"/>
                <a:gd name="T42" fmla="*/ 512 w 550"/>
                <a:gd name="T43" fmla="*/ 311 h 731"/>
                <a:gd name="T44" fmla="*/ 516 w 550"/>
                <a:gd name="T45" fmla="*/ 239 h 731"/>
                <a:gd name="T46" fmla="*/ 522 w 550"/>
                <a:gd name="T47" fmla="*/ 201 h 731"/>
                <a:gd name="T48" fmla="*/ 534 w 550"/>
                <a:gd name="T49" fmla="*/ 161 h 731"/>
                <a:gd name="T50" fmla="*/ 516 w 550"/>
                <a:gd name="T51" fmla="*/ 122 h 731"/>
                <a:gd name="T52" fmla="*/ 504 w 550"/>
                <a:gd name="T53" fmla="*/ 100 h 731"/>
                <a:gd name="T54" fmla="*/ 500 w 550"/>
                <a:gd name="T55" fmla="*/ 143 h 731"/>
                <a:gd name="T56" fmla="*/ 466 w 550"/>
                <a:gd name="T57" fmla="*/ 128 h 731"/>
                <a:gd name="T58" fmla="*/ 490 w 550"/>
                <a:gd name="T59" fmla="*/ 181 h 731"/>
                <a:gd name="T60" fmla="*/ 446 w 550"/>
                <a:gd name="T61" fmla="*/ 149 h 731"/>
                <a:gd name="T62" fmla="*/ 466 w 550"/>
                <a:gd name="T63" fmla="*/ 66 h 731"/>
                <a:gd name="T64" fmla="*/ 454 w 550"/>
                <a:gd name="T65" fmla="*/ 104 h 731"/>
                <a:gd name="T66" fmla="*/ 404 w 550"/>
                <a:gd name="T67" fmla="*/ 135 h 731"/>
                <a:gd name="T68" fmla="*/ 406 w 550"/>
                <a:gd name="T69" fmla="*/ 185 h 731"/>
                <a:gd name="T70" fmla="*/ 362 w 550"/>
                <a:gd name="T71" fmla="*/ 251 h 731"/>
                <a:gd name="T72" fmla="*/ 396 w 550"/>
                <a:gd name="T73" fmla="*/ 277 h 731"/>
                <a:gd name="T74" fmla="*/ 428 w 550"/>
                <a:gd name="T75" fmla="*/ 345 h 731"/>
                <a:gd name="T76" fmla="*/ 408 w 550"/>
                <a:gd name="T77" fmla="*/ 370 h 731"/>
                <a:gd name="T78" fmla="*/ 400 w 550"/>
                <a:gd name="T79" fmla="*/ 370 h 731"/>
                <a:gd name="T80" fmla="*/ 410 w 550"/>
                <a:gd name="T81" fmla="*/ 307 h 731"/>
                <a:gd name="T82" fmla="*/ 361 w 550"/>
                <a:gd name="T83" fmla="*/ 303 h 731"/>
                <a:gd name="T84" fmla="*/ 351 w 550"/>
                <a:gd name="T85" fmla="*/ 345 h 731"/>
                <a:gd name="T86" fmla="*/ 301 w 550"/>
                <a:gd name="T87" fmla="*/ 386 h 731"/>
                <a:gd name="T88" fmla="*/ 251 w 550"/>
                <a:gd name="T89" fmla="*/ 402 h 731"/>
                <a:gd name="T90" fmla="*/ 205 w 550"/>
                <a:gd name="T91" fmla="*/ 353 h 731"/>
                <a:gd name="T92" fmla="*/ 253 w 550"/>
                <a:gd name="T93" fmla="*/ 372 h 731"/>
                <a:gd name="T94" fmla="*/ 317 w 550"/>
                <a:gd name="T95" fmla="*/ 319 h 731"/>
                <a:gd name="T96" fmla="*/ 337 w 550"/>
                <a:gd name="T97" fmla="*/ 273 h 731"/>
                <a:gd name="T98" fmla="*/ 384 w 550"/>
                <a:gd name="T99" fmla="*/ 157 h 731"/>
                <a:gd name="T100" fmla="*/ 408 w 550"/>
                <a:gd name="T101" fmla="*/ 100 h 731"/>
                <a:gd name="T102" fmla="*/ 392 w 550"/>
                <a:gd name="T103" fmla="*/ 34 h 731"/>
                <a:gd name="T104" fmla="*/ 416 w 550"/>
                <a:gd name="T105" fmla="*/ 6 h 731"/>
                <a:gd name="T106" fmla="*/ 380 w 550"/>
                <a:gd name="T107" fmla="*/ 24 h 731"/>
                <a:gd name="T108" fmla="*/ 295 w 550"/>
                <a:gd name="T109" fmla="*/ 92 h 731"/>
                <a:gd name="T110" fmla="*/ 271 w 550"/>
                <a:gd name="T111" fmla="*/ 133 h 731"/>
                <a:gd name="T112" fmla="*/ 251 w 550"/>
                <a:gd name="T113" fmla="*/ 195 h 731"/>
                <a:gd name="T114" fmla="*/ 229 w 550"/>
                <a:gd name="T115" fmla="*/ 267 h 731"/>
                <a:gd name="T116" fmla="*/ 177 w 550"/>
                <a:gd name="T117" fmla="*/ 183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0" h="731">
                  <a:moveTo>
                    <a:pt x="177" y="183"/>
                  </a:moveTo>
                  <a:lnTo>
                    <a:pt x="177" y="183"/>
                  </a:lnTo>
                  <a:lnTo>
                    <a:pt x="175" y="185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7" y="193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3" y="199"/>
                  </a:lnTo>
                  <a:lnTo>
                    <a:pt x="183" y="201"/>
                  </a:lnTo>
                  <a:lnTo>
                    <a:pt x="183" y="207"/>
                  </a:lnTo>
                  <a:lnTo>
                    <a:pt x="183" y="207"/>
                  </a:lnTo>
                  <a:lnTo>
                    <a:pt x="185" y="217"/>
                  </a:lnTo>
                  <a:lnTo>
                    <a:pt x="183" y="219"/>
                  </a:lnTo>
                  <a:lnTo>
                    <a:pt x="183" y="223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3"/>
                  </a:lnTo>
                  <a:lnTo>
                    <a:pt x="179" y="225"/>
                  </a:lnTo>
                  <a:lnTo>
                    <a:pt x="177" y="229"/>
                  </a:lnTo>
                  <a:lnTo>
                    <a:pt x="175" y="229"/>
                  </a:lnTo>
                  <a:lnTo>
                    <a:pt x="175" y="229"/>
                  </a:lnTo>
                  <a:lnTo>
                    <a:pt x="171" y="231"/>
                  </a:lnTo>
                  <a:lnTo>
                    <a:pt x="169" y="237"/>
                  </a:lnTo>
                  <a:lnTo>
                    <a:pt x="163" y="239"/>
                  </a:lnTo>
                  <a:lnTo>
                    <a:pt x="161" y="243"/>
                  </a:lnTo>
                  <a:lnTo>
                    <a:pt x="161" y="243"/>
                  </a:lnTo>
                  <a:lnTo>
                    <a:pt x="161" y="249"/>
                  </a:lnTo>
                  <a:lnTo>
                    <a:pt x="161" y="251"/>
                  </a:lnTo>
                  <a:lnTo>
                    <a:pt x="163" y="253"/>
                  </a:lnTo>
                  <a:lnTo>
                    <a:pt x="165" y="253"/>
                  </a:lnTo>
                  <a:lnTo>
                    <a:pt x="165" y="253"/>
                  </a:lnTo>
                  <a:lnTo>
                    <a:pt x="169" y="253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63" y="271"/>
                  </a:lnTo>
                  <a:lnTo>
                    <a:pt x="159" y="277"/>
                  </a:lnTo>
                  <a:lnTo>
                    <a:pt x="155" y="283"/>
                  </a:lnTo>
                  <a:lnTo>
                    <a:pt x="153" y="283"/>
                  </a:lnTo>
                  <a:lnTo>
                    <a:pt x="153" y="283"/>
                  </a:lnTo>
                  <a:lnTo>
                    <a:pt x="147" y="285"/>
                  </a:lnTo>
                  <a:lnTo>
                    <a:pt x="142" y="289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20" y="297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86" y="299"/>
                  </a:lnTo>
                  <a:lnTo>
                    <a:pt x="78" y="303"/>
                  </a:lnTo>
                  <a:lnTo>
                    <a:pt x="60" y="311"/>
                  </a:lnTo>
                  <a:lnTo>
                    <a:pt x="60" y="311"/>
                  </a:lnTo>
                  <a:lnTo>
                    <a:pt x="54" y="315"/>
                  </a:lnTo>
                  <a:lnTo>
                    <a:pt x="48" y="317"/>
                  </a:lnTo>
                  <a:lnTo>
                    <a:pt x="46" y="319"/>
                  </a:lnTo>
                  <a:lnTo>
                    <a:pt x="44" y="321"/>
                  </a:lnTo>
                  <a:lnTo>
                    <a:pt x="44" y="321"/>
                  </a:lnTo>
                  <a:lnTo>
                    <a:pt x="36" y="319"/>
                  </a:lnTo>
                  <a:lnTo>
                    <a:pt x="32" y="319"/>
                  </a:lnTo>
                  <a:lnTo>
                    <a:pt x="26" y="319"/>
                  </a:lnTo>
                  <a:lnTo>
                    <a:pt x="26" y="319"/>
                  </a:lnTo>
                  <a:lnTo>
                    <a:pt x="28" y="331"/>
                  </a:lnTo>
                  <a:lnTo>
                    <a:pt x="28" y="331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6" y="345"/>
                  </a:lnTo>
                  <a:lnTo>
                    <a:pt x="32" y="351"/>
                  </a:lnTo>
                  <a:lnTo>
                    <a:pt x="26" y="357"/>
                  </a:lnTo>
                  <a:lnTo>
                    <a:pt x="14" y="366"/>
                  </a:lnTo>
                  <a:lnTo>
                    <a:pt x="14" y="372"/>
                  </a:lnTo>
                  <a:lnTo>
                    <a:pt x="10" y="378"/>
                  </a:lnTo>
                  <a:lnTo>
                    <a:pt x="4" y="378"/>
                  </a:lnTo>
                  <a:lnTo>
                    <a:pt x="0" y="382"/>
                  </a:lnTo>
                  <a:lnTo>
                    <a:pt x="4" y="390"/>
                  </a:lnTo>
                  <a:lnTo>
                    <a:pt x="16" y="394"/>
                  </a:lnTo>
                  <a:lnTo>
                    <a:pt x="18" y="402"/>
                  </a:lnTo>
                  <a:lnTo>
                    <a:pt x="14" y="404"/>
                  </a:lnTo>
                  <a:lnTo>
                    <a:pt x="20" y="412"/>
                  </a:lnTo>
                  <a:lnTo>
                    <a:pt x="26" y="412"/>
                  </a:lnTo>
                  <a:lnTo>
                    <a:pt x="36" y="418"/>
                  </a:lnTo>
                  <a:lnTo>
                    <a:pt x="42" y="418"/>
                  </a:lnTo>
                  <a:lnTo>
                    <a:pt x="44" y="420"/>
                  </a:lnTo>
                  <a:lnTo>
                    <a:pt x="48" y="420"/>
                  </a:lnTo>
                  <a:lnTo>
                    <a:pt x="58" y="422"/>
                  </a:lnTo>
                  <a:lnTo>
                    <a:pt x="64" y="422"/>
                  </a:lnTo>
                  <a:lnTo>
                    <a:pt x="72" y="426"/>
                  </a:lnTo>
                  <a:lnTo>
                    <a:pt x="80" y="428"/>
                  </a:lnTo>
                  <a:lnTo>
                    <a:pt x="82" y="434"/>
                  </a:lnTo>
                  <a:lnTo>
                    <a:pt x="92" y="436"/>
                  </a:lnTo>
                  <a:lnTo>
                    <a:pt x="96" y="444"/>
                  </a:lnTo>
                  <a:lnTo>
                    <a:pt x="90" y="448"/>
                  </a:lnTo>
                  <a:lnTo>
                    <a:pt x="86" y="456"/>
                  </a:lnTo>
                  <a:lnTo>
                    <a:pt x="94" y="468"/>
                  </a:lnTo>
                  <a:lnTo>
                    <a:pt x="104" y="474"/>
                  </a:lnTo>
                  <a:lnTo>
                    <a:pt x="126" y="470"/>
                  </a:lnTo>
                  <a:lnTo>
                    <a:pt x="134" y="478"/>
                  </a:lnTo>
                  <a:lnTo>
                    <a:pt x="138" y="474"/>
                  </a:lnTo>
                  <a:lnTo>
                    <a:pt x="138" y="470"/>
                  </a:lnTo>
                  <a:lnTo>
                    <a:pt x="147" y="472"/>
                  </a:lnTo>
                  <a:lnTo>
                    <a:pt x="149" y="474"/>
                  </a:lnTo>
                  <a:lnTo>
                    <a:pt x="155" y="480"/>
                  </a:lnTo>
                  <a:lnTo>
                    <a:pt x="159" y="486"/>
                  </a:lnTo>
                  <a:lnTo>
                    <a:pt x="165" y="488"/>
                  </a:lnTo>
                  <a:lnTo>
                    <a:pt x="171" y="496"/>
                  </a:lnTo>
                  <a:lnTo>
                    <a:pt x="175" y="502"/>
                  </a:lnTo>
                  <a:lnTo>
                    <a:pt x="165" y="508"/>
                  </a:lnTo>
                  <a:lnTo>
                    <a:pt x="165" y="516"/>
                  </a:lnTo>
                  <a:lnTo>
                    <a:pt x="165" y="528"/>
                  </a:lnTo>
                  <a:lnTo>
                    <a:pt x="177" y="534"/>
                  </a:lnTo>
                  <a:lnTo>
                    <a:pt x="177" y="540"/>
                  </a:lnTo>
                  <a:lnTo>
                    <a:pt x="171" y="566"/>
                  </a:lnTo>
                  <a:lnTo>
                    <a:pt x="175" y="564"/>
                  </a:lnTo>
                  <a:lnTo>
                    <a:pt x="185" y="564"/>
                  </a:lnTo>
                  <a:lnTo>
                    <a:pt x="199" y="570"/>
                  </a:lnTo>
                  <a:lnTo>
                    <a:pt x="205" y="566"/>
                  </a:lnTo>
                  <a:lnTo>
                    <a:pt x="209" y="566"/>
                  </a:lnTo>
                  <a:lnTo>
                    <a:pt x="209" y="566"/>
                  </a:lnTo>
                  <a:lnTo>
                    <a:pt x="211" y="582"/>
                  </a:lnTo>
                  <a:lnTo>
                    <a:pt x="211" y="582"/>
                  </a:lnTo>
                  <a:lnTo>
                    <a:pt x="215" y="584"/>
                  </a:lnTo>
                  <a:lnTo>
                    <a:pt x="219" y="586"/>
                  </a:lnTo>
                  <a:lnTo>
                    <a:pt x="227" y="588"/>
                  </a:lnTo>
                  <a:lnTo>
                    <a:pt x="227" y="588"/>
                  </a:lnTo>
                  <a:lnTo>
                    <a:pt x="231" y="592"/>
                  </a:lnTo>
                  <a:lnTo>
                    <a:pt x="237" y="595"/>
                  </a:lnTo>
                  <a:lnTo>
                    <a:pt x="239" y="603"/>
                  </a:lnTo>
                  <a:lnTo>
                    <a:pt x="239" y="603"/>
                  </a:lnTo>
                  <a:lnTo>
                    <a:pt x="251" y="607"/>
                  </a:lnTo>
                  <a:lnTo>
                    <a:pt x="251" y="607"/>
                  </a:lnTo>
                  <a:lnTo>
                    <a:pt x="267" y="609"/>
                  </a:lnTo>
                  <a:lnTo>
                    <a:pt x="279" y="617"/>
                  </a:lnTo>
                  <a:lnTo>
                    <a:pt x="279" y="625"/>
                  </a:lnTo>
                  <a:lnTo>
                    <a:pt x="291" y="623"/>
                  </a:lnTo>
                  <a:lnTo>
                    <a:pt x="299" y="629"/>
                  </a:lnTo>
                  <a:lnTo>
                    <a:pt x="299" y="639"/>
                  </a:lnTo>
                  <a:lnTo>
                    <a:pt x="315" y="663"/>
                  </a:lnTo>
                  <a:lnTo>
                    <a:pt x="319" y="663"/>
                  </a:lnTo>
                  <a:lnTo>
                    <a:pt x="339" y="663"/>
                  </a:lnTo>
                  <a:lnTo>
                    <a:pt x="345" y="671"/>
                  </a:lnTo>
                  <a:lnTo>
                    <a:pt x="362" y="675"/>
                  </a:lnTo>
                  <a:lnTo>
                    <a:pt x="366" y="665"/>
                  </a:lnTo>
                  <a:lnTo>
                    <a:pt x="374" y="661"/>
                  </a:lnTo>
                  <a:lnTo>
                    <a:pt x="388" y="657"/>
                  </a:lnTo>
                  <a:lnTo>
                    <a:pt x="390" y="653"/>
                  </a:lnTo>
                  <a:lnTo>
                    <a:pt x="390" y="653"/>
                  </a:lnTo>
                  <a:lnTo>
                    <a:pt x="400" y="651"/>
                  </a:lnTo>
                  <a:lnTo>
                    <a:pt x="400" y="651"/>
                  </a:lnTo>
                  <a:lnTo>
                    <a:pt x="402" y="655"/>
                  </a:lnTo>
                  <a:lnTo>
                    <a:pt x="402" y="659"/>
                  </a:lnTo>
                  <a:lnTo>
                    <a:pt x="406" y="669"/>
                  </a:lnTo>
                  <a:lnTo>
                    <a:pt x="404" y="673"/>
                  </a:lnTo>
                  <a:lnTo>
                    <a:pt x="412" y="679"/>
                  </a:lnTo>
                  <a:lnTo>
                    <a:pt x="414" y="681"/>
                  </a:lnTo>
                  <a:lnTo>
                    <a:pt x="426" y="681"/>
                  </a:lnTo>
                  <a:lnTo>
                    <a:pt x="430" y="681"/>
                  </a:lnTo>
                  <a:lnTo>
                    <a:pt x="434" y="681"/>
                  </a:lnTo>
                  <a:lnTo>
                    <a:pt x="442" y="685"/>
                  </a:lnTo>
                  <a:lnTo>
                    <a:pt x="442" y="693"/>
                  </a:lnTo>
                  <a:lnTo>
                    <a:pt x="448" y="699"/>
                  </a:lnTo>
                  <a:lnTo>
                    <a:pt x="446" y="703"/>
                  </a:lnTo>
                  <a:lnTo>
                    <a:pt x="452" y="705"/>
                  </a:lnTo>
                  <a:lnTo>
                    <a:pt x="456" y="705"/>
                  </a:lnTo>
                  <a:lnTo>
                    <a:pt x="468" y="703"/>
                  </a:lnTo>
                  <a:lnTo>
                    <a:pt x="472" y="717"/>
                  </a:lnTo>
                  <a:lnTo>
                    <a:pt x="476" y="721"/>
                  </a:lnTo>
                  <a:lnTo>
                    <a:pt x="476" y="725"/>
                  </a:lnTo>
                  <a:lnTo>
                    <a:pt x="480" y="731"/>
                  </a:lnTo>
                  <a:lnTo>
                    <a:pt x="480" y="731"/>
                  </a:lnTo>
                  <a:lnTo>
                    <a:pt x="482" y="727"/>
                  </a:lnTo>
                  <a:lnTo>
                    <a:pt x="482" y="727"/>
                  </a:lnTo>
                  <a:lnTo>
                    <a:pt x="488" y="721"/>
                  </a:lnTo>
                  <a:lnTo>
                    <a:pt x="490" y="717"/>
                  </a:lnTo>
                  <a:lnTo>
                    <a:pt x="498" y="709"/>
                  </a:lnTo>
                  <a:lnTo>
                    <a:pt x="498" y="709"/>
                  </a:lnTo>
                  <a:lnTo>
                    <a:pt x="512" y="699"/>
                  </a:lnTo>
                  <a:lnTo>
                    <a:pt x="520" y="685"/>
                  </a:lnTo>
                  <a:lnTo>
                    <a:pt x="520" y="685"/>
                  </a:lnTo>
                  <a:lnTo>
                    <a:pt x="522" y="681"/>
                  </a:lnTo>
                  <a:lnTo>
                    <a:pt x="522" y="677"/>
                  </a:lnTo>
                  <a:lnTo>
                    <a:pt x="522" y="671"/>
                  </a:lnTo>
                  <a:lnTo>
                    <a:pt x="520" y="665"/>
                  </a:lnTo>
                  <a:lnTo>
                    <a:pt x="520" y="665"/>
                  </a:lnTo>
                  <a:lnTo>
                    <a:pt x="516" y="657"/>
                  </a:lnTo>
                  <a:lnTo>
                    <a:pt x="516" y="657"/>
                  </a:lnTo>
                  <a:lnTo>
                    <a:pt x="520" y="649"/>
                  </a:lnTo>
                  <a:lnTo>
                    <a:pt x="526" y="641"/>
                  </a:lnTo>
                  <a:lnTo>
                    <a:pt x="534" y="635"/>
                  </a:lnTo>
                  <a:lnTo>
                    <a:pt x="534" y="635"/>
                  </a:lnTo>
                  <a:lnTo>
                    <a:pt x="536" y="631"/>
                  </a:lnTo>
                  <a:lnTo>
                    <a:pt x="540" y="631"/>
                  </a:lnTo>
                  <a:lnTo>
                    <a:pt x="540" y="629"/>
                  </a:lnTo>
                  <a:lnTo>
                    <a:pt x="542" y="625"/>
                  </a:lnTo>
                  <a:lnTo>
                    <a:pt x="542" y="625"/>
                  </a:lnTo>
                  <a:lnTo>
                    <a:pt x="546" y="611"/>
                  </a:lnTo>
                  <a:lnTo>
                    <a:pt x="548" y="605"/>
                  </a:lnTo>
                  <a:lnTo>
                    <a:pt x="550" y="601"/>
                  </a:lnTo>
                  <a:lnTo>
                    <a:pt x="550" y="601"/>
                  </a:lnTo>
                  <a:lnTo>
                    <a:pt x="548" y="590"/>
                  </a:lnTo>
                  <a:lnTo>
                    <a:pt x="546" y="588"/>
                  </a:lnTo>
                  <a:lnTo>
                    <a:pt x="544" y="586"/>
                  </a:lnTo>
                  <a:lnTo>
                    <a:pt x="544" y="586"/>
                  </a:lnTo>
                  <a:lnTo>
                    <a:pt x="538" y="584"/>
                  </a:lnTo>
                  <a:lnTo>
                    <a:pt x="528" y="580"/>
                  </a:lnTo>
                  <a:lnTo>
                    <a:pt x="516" y="574"/>
                  </a:lnTo>
                  <a:lnTo>
                    <a:pt x="516" y="574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4" y="550"/>
                  </a:lnTo>
                  <a:lnTo>
                    <a:pt x="526" y="544"/>
                  </a:lnTo>
                  <a:lnTo>
                    <a:pt x="524" y="536"/>
                  </a:lnTo>
                  <a:lnTo>
                    <a:pt x="524" y="528"/>
                  </a:lnTo>
                  <a:lnTo>
                    <a:pt x="524" y="528"/>
                  </a:lnTo>
                  <a:lnTo>
                    <a:pt x="520" y="524"/>
                  </a:lnTo>
                  <a:lnTo>
                    <a:pt x="516" y="522"/>
                  </a:lnTo>
                  <a:lnTo>
                    <a:pt x="506" y="520"/>
                  </a:lnTo>
                  <a:lnTo>
                    <a:pt x="506" y="520"/>
                  </a:lnTo>
                  <a:lnTo>
                    <a:pt x="506" y="512"/>
                  </a:lnTo>
                  <a:lnTo>
                    <a:pt x="508" y="504"/>
                  </a:lnTo>
                  <a:lnTo>
                    <a:pt x="512" y="500"/>
                  </a:lnTo>
                  <a:lnTo>
                    <a:pt x="512" y="500"/>
                  </a:lnTo>
                  <a:lnTo>
                    <a:pt x="514" y="498"/>
                  </a:lnTo>
                  <a:lnTo>
                    <a:pt x="514" y="496"/>
                  </a:lnTo>
                  <a:lnTo>
                    <a:pt x="516" y="494"/>
                  </a:lnTo>
                  <a:lnTo>
                    <a:pt x="506" y="478"/>
                  </a:lnTo>
                  <a:lnTo>
                    <a:pt x="516" y="468"/>
                  </a:lnTo>
                  <a:lnTo>
                    <a:pt x="516" y="468"/>
                  </a:lnTo>
                  <a:lnTo>
                    <a:pt x="514" y="462"/>
                  </a:lnTo>
                  <a:lnTo>
                    <a:pt x="508" y="446"/>
                  </a:lnTo>
                  <a:lnTo>
                    <a:pt x="508" y="446"/>
                  </a:lnTo>
                  <a:lnTo>
                    <a:pt x="504" y="440"/>
                  </a:lnTo>
                  <a:lnTo>
                    <a:pt x="502" y="432"/>
                  </a:lnTo>
                  <a:lnTo>
                    <a:pt x="498" y="428"/>
                  </a:lnTo>
                  <a:lnTo>
                    <a:pt x="506" y="418"/>
                  </a:lnTo>
                  <a:lnTo>
                    <a:pt x="502" y="386"/>
                  </a:lnTo>
                  <a:lnTo>
                    <a:pt x="516" y="388"/>
                  </a:lnTo>
                  <a:lnTo>
                    <a:pt x="516" y="388"/>
                  </a:lnTo>
                  <a:lnTo>
                    <a:pt x="522" y="378"/>
                  </a:lnTo>
                  <a:lnTo>
                    <a:pt x="526" y="372"/>
                  </a:lnTo>
                  <a:lnTo>
                    <a:pt x="528" y="370"/>
                  </a:lnTo>
                  <a:lnTo>
                    <a:pt x="528" y="364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4" y="355"/>
                  </a:lnTo>
                  <a:lnTo>
                    <a:pt x="536" y="353"/>
                  </a:lnTo>
                  <a:lnTo>
                    <a:pt x="536" y="349"/>
                  </a:lnTo>
                  <a:lnTo>
                    <a:pt x="536" y="349"/>
                  </a:lnTo>
                  <a:lnTo>
                    <a:pt x="536" y="335"/>
                  </a:lnTo>
                  <a:lnTo>
                    <a:pt x="536" y="327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4" y="319"/>
                  </a:lnTo>
                  <a:lnTo>
                    <a:pt x="528" y="317"/>
                  </a:lnTo>
                  <a:lnTo>
                    <a:pt x="528" y="315"/>
                  </a:lnTo>
                  <a:lnTo>
                    <a:pt x="524" y="311"/>
                  </a:lnTo>
                  <a:lnTo>
                    <a:pt x="520" y="311"/>
                  </a:lnTo>
                  <a:lnTo>
                    <a:pt x="520" y="311"/>
                  </a:lnTo>
                  <a:lnTo>
                    <a:pt x="512" y="311"/>
                  </a:lnTo>
                  <a:lnTo>
                    <a:pt x="506" y="307"/>
                  </a:lnTo>
                  <a:lnTo>
                    <a:pt x="494" y="299"/>
                  </a:lnTo>
                  <a:lnTo>
                    <a:pt x="494" y="299"/>
                  </a:lnTo>
                  <a:lnTo>
                    <a:pt x="490" y="297"/>
                  </a:lnTo>
                  <a:lnTo>
                    <a:pt x="484" y="293"/>
                  </a:lnTo>
                  <a:lnTo>
                    <a:pt x="484" y="291"/>
                  </a:lnTo>
                  <a:lnTo>
                    <a:pt x="476" y="265"/>
                  </a:lnTo>
                  <a:lnTo>
                    <a:pt x="476" y="265"/>
                  </a:lnTo>
                  <a:lnTo>
                    <a:pt x="506" y="243"/>
                  </a:lnTo>
                  <a:lnTo>
                    <a:pt x="506" y="243"/>
                  </a:lnTo>
                  <a:lnTo>
                    <a:pt x="514" y="241"/>
                  </a:lnTo>
                  <a:lnTo>
                    <a:pt x="516" y="239"/>
                  </a:lnTo>
                  <a:lnTo>
                    <a:pt x="520" y="239"/>
                  </a:lnTo>
                  <a:lnTo>
                    <a:pt x="520" y="241"/>
                  </a:lnTo>
                  <a:lnTo>
                    <a:pt x="520" y="241"/>
                  </a:lnTo>
                  <a:lnTo>
                    <a:pt x="522" y="241"/>
                  </a:lnTo>
                  <a:lnTo>
                    <a:pt x="524" y="241"/>
                  </a:lnTo>
                  <a:lnTo>
                    <a:pt x="524" y="237"/>
                  </a:lnTo>
                  <a:lnTo>
                    <a:pt x="528" y="225"/>
                  </a:lnTo>
                  <a:lnTo>
                    <a:pt x="528" y="225"/>
                  </a:lnTo>
                  <a:lnTo>
                    <a:pt x="526" y="215"/>
                  </a:lnTo>
                  <a:lnTo>
                    <a:pt x="524" y="207"/>
                  </a:lnTo>
                  <a:lnTo>
                    <a:pt x="522" y="201"/>
                  </a:lnTo>
                  <a:lnTo>
                    <a:pt x="522" y="201"/>
                  </a:lnTo>
                  <a:lnTo>
                    <a:pt x="508" y="179"/>
                  </a:lnTo>
                  <a:lnTo>
                    <a:pt x="508" y="179"/>
                  </a:lnTo>
                  <a:lnTo>
                    <a:pt x="512" y="175"/>
                  </a:lnTo>
                  <a:lnTo>
                    <a:pt x="516" y="173"/>
                  </a:lnTo>
                  <a:lnTo>
                    <a:pt x="518" y="171"/>
                  </a:lnTo>
                  <a:lnTo>
                    <a:pt x="518" y="171"/>
                  </a:lnTo>
                  <a:lnTo>
                    <a:pt x="528" y="171"/>
                  </a:lnTo>
                  <a:lnTo>
                    <a:pt x="534" y="169"/>
                  </a:lnTo>
                  <a:lnTo>
                    <a:pt x="534" y="167"/>
                  </a:lnTo>
                  <a:lnTo>
                    <a:pt x="534" y="167"/>
                  </a:lnTo>
                  <a:lnTo>
                    <a:pt x="534" y="167"/>
                  </a:lnTo>
                  <a:lnTo>
                    <a:pt x="534" y="161"/>
                  </a:lnTo>
                  <a:lnTo>
                    <a:pt x="536" y="161"/>
                  </a:lnTo>
                  <a:lnTo>
                    <a:pt x="538" y="161"/>
                  </a:lnTo>
                  <a:lnTo>
                    <a:pt x="538" y="159"/>
                  </a:lnTo>
                  <a:lnTo>
                    <a:pt x="538" y="159"/>
                  </a:lnTo>
                  <a:lnTo>
                    <a:pt x="538" y="157"/>
                  </a:lnTo>
                  <a:lnTo>
                    <a:pt x="536" y="153"/>
                  </a:lnTo>
                  <a:lnTo>
                    <a:pt x="530" y="147"/>
                  </a:lnTo>
                  <a:lnTo>
                    <a:pt x="518" y="135"/>
                  </a:lnTo>
                  <a:lnTo>
                    <a:pt x="518" y="135"/>
                  </a:lnTo>
                  <a:lnTo>
                    <a:pt x="516" y="131"/>
                  </a:lnTo>
                  <a:lnTo>
                    <a:pt x="516" y="128"/>
                  </a:lnTo>
                  <a:lnTo>
                    <a:pt x="516" y="122"/>
                  </a:lnTo>
                  <a:lnTo>
                    <a:pt x="516" y="122"/>
                  </a:lnTo>
                  <a:lnTo>
                    <a:pt x="518" y="114"/>
                  </a:lnTo>
                  <a:lnTo>
                    <a:pt x="518" y="114"/>
                  </a:lnTo>
                  <a:lnTo>
                    <a:pt x="518" y="114"/>
                  </a:lnTo>
                  <a:lnTo>
                    <a:pt x="518" y="114"/>
                  </a:lnTo>
                  <a:lnTo>
                    <a:pt x="516" y="112"/>
                  </a:lnTo>
                  <a:lnTo>
                    <a:pt x="516" y="112"/>
                  </a:lnTo>
                  <a:lnTo>
                    <a:pt x="514" y="108"/>
                  </a:lnTo>
                  <a:lnTo>
                    <a:pt x="512" y="10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04" y="100"/>
                  </a:lnTo>
                  <a:lnTo>
                    <a:pt x="498" y="102"/>
                  </a:lnTo>
                  <a:lnTo>
                    <a:pt x="494" y="104"/>
                  </a:lnTo>
                  <a:lnTo>
                    <a:pt x="490" y="108"/>
                  </a:lnTo>
                  <a:lnTo>
                    <a:pt x="490" y="108"/>
                  </a:lnTo>
                  <a:lnTo>
                    <a:pt x="490" y="110"/>
                  </a:lnTo>
                  <a:lnTo>
                    <a:pt x="492" y="114"/>
                  </a:lnTo>
                  <a:lnTo>
                    <a:pt x="498" y="128"/>
                  </a:lnTo>
                  <a:lnTo>
                    <a:pt x="502" y="135"/>
                  </a:lnTo>
                  <a:lnTo>
                    <a:pt x="502" y="139"/>
                  </a:lnTo>
                  <a:lnTo>
                    <a:pt x="502" y="143"/>
                  </a:lnTo>
                  <a:lnTo>
                    <a:pt x="500" y="143"/>
                  </a:lnTo>
                  <a:lnTo>
                    <a:pt x="500" y="143"/>
                  </a:lnTo>
                  <a:lnTo>
                    <a:pt x="498" y="139"/>
                  </a:lnTo>
                  <a:lnTo>
                    <a:pt x="494" y="139"/>
                  </a:lnTo>
                  <a:lnTo>
                    <a:pt x="492" y="135"/>
                  </a:lnTo>
                  <a:lnTo>
                    <a:pt x="490" y="130"/>
                  </a:lnTo>
                  <a:lnTo>
                    <a:pt x="484" y="128"/>
                  </a:lnTo>
                  <a:lnTo>
                    <a:pt x="482" y="128"/>
                  </a:lnTo>
                  <a:lnTo>
                    <a:pt x="482" y="128"/>
                  </a:lnTo>
                  <a:lnTo>
                    <a:pt x="476" y="124"/>
                  </a:lnTo>
                  <a:lnTo>
                    <a:pt x="470" y="124"/>
                  </a:lnTo>
                  <a:lnTo>
                    <a:pt x="468" y="124"/>
                  </a:lnTo>
                  <a:lnTo>
                    <a:pt x="466" y="128"/>
                  </a:lnTo>
                  <a:lnTo>
                    <a:pt x="466" y="128"/>
                  </a:lnTo>
                  <a:lnTo>
                    <a:pt x="462" y="133"/>
                  </a:lnTo>
                  <a:lnTo>
                    <a:pt x="462" y="139"/>
                  </a:lnTo>
                  <a:lnTo>
                    <a:pt x="462" y="149"/>
                  </a:lnTo>
                  <a:lnTo>
                    <a:pt x="462" y="153"/>
                  </a:lnTo>
                  <a:lnTo>
                    <a:pt x="466" y="155"/>
                  </a:lnTo>
                  <a:lnTo>
                    <a:pt x="466" y="155"/>
                  </a:lnTo>
                  <a:lnTo>
                    <a:pt x="480" y="167"/>
                  </a:lnTo>
                  <a:lnTo>
                    <a:pt x="488" y="175"/>
                  </a:lnTo>
                  <a:lnTo>
                    <a:pt x="490" y="177"/>
                  </a:lnTo>
                  <a:lnTo>
                    <a:pt x="490" y="179"/>
                  </a:lnTo>
                  <a:lnTo>
                    <a:pt x="490" y="179"/>
                  </a:lnTo>
                  <a:lnTo>
                    <a:pt x="490" y="181"/>
                  </a:lnTo>
                  <a:lnTo>
                    <a:pt x="488" y="181"/>
                  </a:lnTo>
                  <a:lnTo>
                    <a:pt x="482" y="181"/>
                  </a:lnTo>
                  <a:lnTo>
                    <a:pt x="476" y="179"/>
                  </a:lnTo>
                  <a:lnTo>
                    <a:pt x="470" y="175"/>
                  </a:lnTo>
                  <a:lnTo>
                    <a:pt x="470" y="175"/>
                  </a:lnTo>
                  <a:lnTo>
                    <a:pt x="462" y="171"/>
                  </a:lnTo>
                  <a:lnTo>
                    <a:pt x="454" y="167"/>
                  </a:lnTo>
                  <a:lnTo>
                    <a:pt x="450" y="161"/>
                  </a:lnTo>
                  <a:lnTo>
                    <a:pt x="448" y="159"/>
                  </a:lnTo>
                  <a:lnTo>
                    <a:pt x="446" y="153"/>
                  </a:lnTo>
                  <a:lnTo>
                    <a:pt x="446" y="149"/>
                  </a:lnTo>
                  <a:lnTo>
                    <a:pt x="446" y="149"/>
                  </a:lnTo>
                  <a:lnTo>
                    <a:pt x="448" y="135"/>
                  </a:lnTo>
                  <a:lnTo>
                    <a:pt x="452" y="128"/>
                  </a:lnTo>
                  <a:lnTo>
                    <a:pt x="460" y="110"/>
                  </a:lnTo>
                  <a:lnTo>
                    <a:pt x="460" y="110"/>
                  </a:lnTo>
                  <a:lnTo>
                    <a:pt x="466" y="104"/>
                  </a:lnTo>
                  <a:lnTo>
                    <a:pt x="470" y="94"/>
                  </a:lnTo>
                  <a:lnTo>
                    <a:pt x="472" y="88"/>
                  </a:lnTo>
                  <a:lnTo>
                    <a:pt x="472" y="84"/>
                  </a:lnTo>
                  <a:lnTo>
                    <a:pt x="472" y="80"/>
                  </a:lnTo>
                  <a:lnTo>
                    <a:pt x="470" y="74"/>
                  </a:lnTo>
                  <a:lnTo>
                    <a:pt x="470" y="74"/>
                  </a:lnTo>
                  <a:lnTo>
                    <a:pt x="466" y="66"/>
                  </a:lnTo>
                  <a:lnTo>
                    <a:pt x="462" y="62"/>
                  </a:lnTo>
                  <a:lnTo>
                    <a:pt x="460" y="60"/>
                  </a:lnTo>
                  <a:lnTo>
                    <a:pt x="458" y="60"/>
                  </a:lnTo>
                  <a:lnTo>
                    <a:pt x="458" y="60"/>
                  </a:lnTo>
                  <a:lnTo>
                    <a:pt x="460" y="64"/>
                  </a:lnTo>
                  <a:lnTo>
                    <a:pt x="462" y="74"/>
                  </a:lnTo>
                  <a:lnTo>
                    <a:pt x="462" y="78"/>
                  </a:lnTo>
                  <a:lnTo>
                    <a:pt x="462" y="84"/>
                  </a:lnTo>
                  <a:lnTo>
                    <a:pt x="462" y="88"/>
                  </a:lnTo>
                  <a:lnTo>
                    <a:pt x="460" y="94"/>
                  </a:lnTo>
                  <a:lnTo>
                    <a:pt x="460" y="94"/>
                  </a:lnTo>
                  <a:lnTo>
                    <a:pt x="454" y="104"/>
                  </a:lnTo>
                  <a:lnTo>
                    <a:pt x="446" y="110"/>
                  </a:lnTo>
                  <a:lnTo>
                    <a:pt x="436" y="114"/>
                  </a:lnTo>
                  <a:lnTo>
                    <a:pt x="430" y="116"/>
                  </a:lnTo>
                  <a:lnTo>
                    <a:pt x="430" y="116"/>
                  </a:lnTo>
                  <a:lnTo>
                    <a:pt x="426" y="116"/>
                  </a:lnTo>
                  <a:lnTo>
                    <a:pt x="422" y="116"/>
                  </a:lnTo>
                  <a:lnTo>
                    <a:pt x="416" y="122"/>
                  </a:lnTo>
                  <a:lnTo>
                    <a:pt x="412" y="128"/>
                  </a:lnTo>
                  <a:lnTo>
                    <a:pt x="410" y="130"/>
                  </a:lnTo>
                  <a:lnTo>
                    <a:pt x="410" y="130"/>
                  </a:lnTo>
                  <a:lnTo>
                    <a:pt x="406" y="131"/>
                  </a:lnTo>
                  <a:lnTo>
                    <a:pt x="404" y="135"/>
                  </a:lnTo>
                  <a:lnTo>
                    <a:pt x="404" y="135"/>
                  </a:lnTo>
                  <a:lnTo>
                    <a:pt x="404" y="139"/>
                  </a:lnTo>
                  <a:lnTo>
                    <a:pt x="404" y="139"/>
                  </a:lnTo>
                  <a:lnTo>
                    <a:pt x="406" y="149"/>
                  </a:lnTo>
                  <a:lnTo>
                    <a:pt x="406" y="155"/>
                  </a:lnTo>
                  <a:lnTo>
                    <a:pt x="406" y="161"/>
                  </a:lnTo>
                  <a:lnTo>
                    <a:pt x="404" y="167"/>
                  </a:lnTo>
                  <a:lnTo>
                    <a:pt x="404" y="167"/>
                  </a:lnTo>
                  <a:lnTo>
                    <a:pt x="404" y="171"/>
                  </a:lnTo>
                  <a:lnTo>
                    <a:pt x="404" y="175"/>
                  </a:lnTo>
                  <a:lnTo>
                    <a:pt x="406" y="181"/>
                  </a:lnTo>
                  <a:lnTo>
                    <a:pt x="406" y="185"/>
                  </a:lnTo>
                  <a:lnTo>
                    <a:pt x="406" y="189"/>
                  </a:lnTo>
                  <a:lnTo>
                    <a:pt x="404" y="193"/>
                  </a:lnTo>
                  <a:lnTo>
                    <a:pt x="400" y="197"/>
                  </a:lnTo>
                  <a:lnTo>
                    <a:pt x="400" y="197"/>
                  </a:lnTo>
                  <a:lnTo>
                    <a:pt x="390" y="203"/>
                  </a:lnTo>
                  <a:lnTo>
                    <a:pt x="380" y="215"/>
                  </a:lnTo>
                  <a:lnTo>
                    <a:pt x="370" y="225"/>
                  </a:lnTo>
                  <a:lnTo>
                    <a:pt x="368" y="229"/>
                  </a:lnTo>
                  <a:lnTo>
                    <a:pt x="366" y="235"/>
                  </a:lnTo>
                  <a:lnTo>
                    <a:pt x="366" y="235"/>
                  </a:lnTo>
                  <a:lnTo>
                    <a:pt x="366" y="243"/>
                  </a:lnTo>
                  <a:lnTo>
                    <a:pt x="362" y="251"/>
                  </a:lnTo>
                  <a:lnTo>
                    <a:pt x="361" y="261"/>
                  </a:lnTo>
                  <a:lnTo>
                    <a:pt x="359" y="263"/>
                  </a:lnTo>
                  <a:lnTo>
                    <a:pt x="359" y="265"/>
                  </a:lnTo>
                  <a:lnTo>
                    <a:pt x="359" y="265"/>
                  </a:lnTo>
                  <a:lnTo>
                    <a:pt x="362" y="269"/>
                  </a:lnTo>
                  <a:lnTo>
                    <a:pt x="370" y="273"/>
                  </a:lnTo>
                  <a:lnTo>
                    <a:pt x="380" y="277"/>
                  </a:lnTo>
                  <a:lnTo>
                    <a:pt x="384" y="277"/>
                  </a:lnTo>
                  <a:lnTo>
                    <a:pt x="384" y="277"/>
                  </a:lnTo>
                  <a:lnTo>
                    <a:pt x="384" y="277"/>
                  </a:lnTo>
                  <a:lnTo>
                    <a:pt x="390" y="277"/>
                  </a:lnTo>
                  <a:lnTo>
                    <a:pt x="396" y="277"/>
                  </a:lnTo>
                  <a:lnTo>
                    <a:pt x="404" y="281"/>
                  </a:lnTo>
                  <a:lnTo>
                    <a:pt x="410" y="285"/>
                  </a:lnTo>
                  <a:lnTo>
                    <a:pt x="410" y="285"/>
                  </a:lnTo>
                  <a:lnTo>
                    <a:pt x="416" y="291"/>
                  </a:lnTo>
                  <a:lnTo>
                    <a:pt x="424" y="297"/>
                  </a:lnTo>
                  <a:lnTo>
                    <a:pt x="426" y="303"/>
                  </a:lnTo>
                  <a:lnTo>
                    <a:pt x="428" y="307"/>
                  </a:lnTo>
                  <a:lnTo>
                    <a:pt x="430" y="313"/>
                  </a:lnTo>
                  <a:lnTo>
                    <a:pt x="430" y="317"/>
                  </a:lnTo>
                  <a:lnTo>
                    <a:pt x="430" y="317"/>
                  </a:lnTo>
                  <a:lnTo>
                    <a:pt x="430" y="341"/>
                  </a:lnTo>
                  <a:lnTo>
                    <a:pt x="428" y="345"/>
                  </a:lnTo>
                  <a:lnTo>
                    <a:pt x="426" y="351"/>
                  </a:lnTo>
                  <a:lnTo>
                    <a:pt x="426" y="351"/>
                  </a:lnTo>
                  <a:lnTo>
                    <a:pt x="426" y="351"/>
                  </a:lnTo>
                  <a:lnTo>
                    <a:pt x="422" y="351"/>
                  </a:lnTo>
                  <a:lnTo>
                    <a:pt x="420" y="349"/>
                  </a:lnTo>
                  <a:lnTo>
                    <a:pt x="416" y="345"/>
                  </a:lnTo>
                  <a:lnTo>
                    <a:pt x="414" y="351"/>
                  </a:lnTo>
                  <a:lnTo>
                    <a:pt x="414" y="351"/>
                  </a:lnTo>
                  <a:lnTo>
                    <a:pt x="412" y="353"/>
                  </a:lnTo>
                  <a:lnTo>
                    <a:pt x="410" y="359"/>
                  </a:lnTo>
                  <a:lnTo>
                    <a:pt x="408" y="364"/>
                  </a:lnTo>
                  <a:lnTo>
                    <a:pt x="408" y="370"/>
                  </a:lnTo>
                  <a:lnTo>
                    <a:pt x="408" y="370"/>
                  </a:lnTo>
                  <a:lnTo>
                    <a:pt x="412" y="376"/>
                  </a:lnTo>
                  <a:lnTo>
                    <a:pt x="420" y="382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22" y="388"/>
                  </a:lnTo>
                  <a:lnTo>
                    <a:pt x="414" y="386"/>
                  </a:lnTo>
                  <a:lnTo>
                    <a:pt x="408" y="382"/>
                  </a:lnTo>
                  <a:lnTo>
                    <a:pt x="408" y="382"/>
                  </a:lnTo>
                  <a:lnTo>
                    <a:pt x="404" y="376"/>
                  </a:lnTo>
                  <a:lnTo>
                    <a:pt x="400" y="372"/>
                  </a:lnTo>
                  <a:lnTo>
                    <a:pt x="400" y="370"/>
                  </a:lnTo>
                  <a:lnTo>
                    <a:pt x="402" y="361"/>
                  </a:lnTo>
                  <a:lnTo>
                    <a:pt x="402" y="361"/>
                  </a:lnTo>
                  <a:lnTo>
                    <a:pt x="406" y="355"/>
                  </a:lnTo>
                  <a:lnTo>
                    <a:pt x="410" y="345"/>
                  </a:lnTo>
                  <a:lnTo>
                    <a:pt x="412" y="341"/>
                  </a:lnTo>
                  <a:lnTo>
                    <a:pt x="414" y="333"/>
                  </a:lnTo>
                  <a:lnTo>
                    <a:pt x="414" y="333"/>
                  </a:lnTo>
                  <a:lnTo>
                    <a:pt x="412" y="325"/>
                  </a:lnTo>
                  <a:lnTo>
                    <a:pt x="410" y="317"/>
                  </a:lnTo>
                  <a:lnTo>
                    <a:pt x="410" y="313"/>
                  </a:lnTo>
                  <a:lnTo>
                    <a:pt x="410" y="307"/>
                  </a:lnTo>
                  <a:lnTo>
                    <a:pt x="410" y="307"/>
                  </a:lnTo>
                  <a:lnTo>
                    <a:pt x="412" y="299"/>
                  </a:lnTo>
                  <a:lnTo>
                    <a:pt x="410" y="297"/>
                  </a:lnTo>
                  <a:lnTo>
                    <a:pt x="408" y="295"/>
                  </a:lnTo>
                  <a:lnTo>
                    <a:pt x="408" y="295"/>
                  </a:lnTo>
                  <a:lnTo>
                    <a:pt x="402" y="293"/>
                  </a:lnTo>
                  <a:lnTo>
                    <a:pt x="392" y="293"/>
                  </a:lnTo>
                  <a:lnTo>
                    <a:pt x="376" y="293"/>
                  </a:lnTo>
                  <a:lnTo>
                    <a:pt x="376" y="293"/>
                  </a:lnTo>
                  <a:lnTo>
                    <a:pt x="370" y="293"/>
                  </a:lnTo>
                  <a:lnTo>
                    <a:pt x="366" y="293"/>
                  </a:lnTo>
                  <a:lnTo>
                    <a:pt x="362" y="295"/>
                  </a:lnTo>
                  <a:lnTo>
                    <a:pt x="361" y="303"/>
                  </a:lnTo>
                  <a:lnTo>
                    <a:pt x="361" y="303"/>
                  </a:lnTo>
                  <a:lnTo>
                    <a:pt x="359" y="307"/>
                  </a:lnTo>
                  <a:lnTo>
                    <a:pt x="355" y="311"/>
                  </a:lnTo>
                  <a:lnTo>
                    <a:pt x="355" y="315"/>
                  </a:lnTo>
                  <a:lnTo>
                    <a:pt x="355" y="317"/>
                  </a:lnTo>
                  <a:lnTo>
                    <a:pt x="355" y="317"/>
                  </a:lnTo>
                  <a:lnTo>
                    <a:pt x="355" y="321"/>
                  </a:lnTo>
                  <a:lnTo>
                    <a:pt x="357" y="329"/>
                  </a:lnTo>
                  <a:lnTo>
                    <a:pt x="355" y="337"/>
                  </a:lnTo>
                  <a:lnTo>
                    <a:pt x="355" y="343"/>
                  </a:lnTo>
                  <a:lnTo>
                    <a:pt x="355" y="343"/>
                  </a:lnTo>
                  <a:lnTo>
                    <a:pt x="351" y="345"/>
                  </a:lnTo>
                  <a:lnTo>
                    <a:pt x="347" y="349"/>
                  </a:lnTo>
                  <a:lnTo>
                    <a:pt x="339" y="355"/>
                  </a:lnTo>
                  <a:lnTo>
                    <a:pt x="333" y="359"/>
                  </a:lnTo>
                  <a:lnTo>
                    <a:pt x="323" y="363"/>
                  </a:lnTo>
                  <a:lnTo>
                    <a:pt x="323" y="363"/>
                  </a:lnTo>
                  <a:lnTo>
                    <a:pt x="319" y="364"/>
                  </a:lnTo>
                  <a:lnTo>
                    <a:pt x="319" y="366"/>
                  </a:lnTo>
                  <a:lnTo>
                    <a:pt x="315" y="376"/>
                  </a:lnTo>
                  <a:lnTo>
                    <a:pt x="309" y="382"/>
                  </a:lnTo>
                  <a:lnTo>
                    <a:pt x="307" y="386"/>
                  </a:lnTo>
                  <a:lnTo>
                    <a:pt x="301" y="386"/>
                  </a:lnTo>
                  <a:lnTo>
                    <a:pt x="301" y="386"/>
                  </a:lnTo>
                  <a:lnTo>
                    <a:pt x="299" y="386"/>
                  </a:lnTo>
                  <a:lnTo>
                    <a:pt x="299" y="386"/>
                  </a:lnTo>
                  <a:lnTo>
                    <a:pt x="279" y="390"/>
                  </a:lnTo>
                  <a:lnTo>
                    <a:pt x="273" y="390"/>
                  </a:lnTo>
                  <a:lnTo>
                    <a:pt x="269" y="396"/>
                  </a:lnTo>
                  <a:lnTo>
                    <a:pt x="269" y="396"/>
                  </a:lnTo>
                  <a:lnTo>
                    <a:pt x="265" y="398"/>
                  </a:lnTo>
                  <a:lnTo>
                    <a:pt x="261" y="402"/>
                  </a:lnTo>
                  <a:lnTo>
                    <a:pt x="259" y="404"/>
                  </a:lnTo>
                  <a:lnTo>
                    <a:pt x="253" y="404"/>
                  </a:lnTo>
                  <a:lnTo>
                    <a:pt x="251" y="402"/>
                  </a:lnTo>
                  <a:lnTo>
                    <a:pt x="251" y="402"/>
                  </a:lnTo>
                  <a:lnTo>
                    <a:pt x="243" y="396"/>
                  </a:lnTo>
                  <a:lnTo>
                    <a:pt x="233" y="388"/>
                  </a:lnTo>
                  <a:lnTo>
                    <a:pt x="233" y="388"/>
                  </a:lnTo>
                  <a:lnTo>
                    <a:pt x="227" y="382"/>
                  </a:lnTo>
                  <a:lnTo>
                    <a:pt x="217" y="378"/>
                  </a:lnTo>
                  <a:lnTo>
                    <a:pt x="207" y="372"/>
                  </a:lnTo>
                  <a:lnTo>
                    <a:pt x="205" y="370"/>
                  </a:lnTo>
                  <a:lnTo>
                    <a:pt x="203" y="366"/>
                  </a:lnTo>
                  <a:lnTo>
                    <a:pt x="203" y="366"/>
                  </a:lnTo>
                  <a:lnTo>
                    <a:pt x="203" y="355"/>
                  </a:lnTo>
                  <a:lnTo>
                    <a:pt x="203" y="353"/>
                  </a:lnTo>
                  <a:lnTo>
                    <a:pt x="205" y="353"/>
                  </a:lnTo>
                  <a:lnTo>
                    <a:pt x="209" y="355"/>
                  </a:lnTo>
                  <a:lnTo>
                    <a:pt x="209" y="355"/>
                  </a:lnTo>
                  <a:lnTo>
                    <a:pt x="215" y="359"/>
                  </a:lnTo>
                  <a:lnTo>
                    <a:pt x="217" y="363"/>
                  </a:lnTo>
                  <a:lnTo>
                    <a:pt x="221" y="370"/>
                  </a:lnTo>
                  <a:lnTo>
                    <a:pt x="223" y="372"/>
                  </a:lnTo>
                  <a:lnTo>
                    <a:pt x="225" y="376"/>
                  </a:lnTo>
                  <a:lnTo>
                    <a:pt x="227" y="376"/>
                  </a:lnTo>
                  <a:lnTo>
                    <a:pt x="231" y="376"/>
                  </a:lnTo>
                  <a:lnTo>
                    <a:pt x="231" y="376"/>
                  </a:lnTo>
                  <a:lnTo>
                    <a:pt x="243" y="376"/>
                  </a:lnTo>
                  <a:lnTo>
                    <a:pt x="253" y="372"/>
                  </a:lnTo>
                  <a:lnTo>
                    <a:pt x="263" y="370"/>
                  </a:lnTo>
                  <a:lnTo>
                    <a:pt x="267" y="366"/>
                  </a:lnTo>
                  <a:lnTo>
                    <a:pt x="269" y="366"/>
                  </a:lnTo>
                  <a:lnTo>
                    <a:pt x="269" y="366"/>
                  </a:lnTo>
                  <a:lnTo>
                    <a:pt x="277" y="359"/>
                  </a:lnTo>
                  <a:lnTo>
                    <a:pt x="291" y="351"/>
                  </a:lnTo>
                  <a:lnTo>
                    <a:pt x="305" y="343"/>
                  </a:lnTo>
                  <a:lnTo>
                    <a:pt x="313" y="335"/>
                  </a:lnTo>
                  <a:lnTo>
                    <a:pt x="313" y="335"/>
                  </a:lnTo>
                  <a:lnTo>
                    <a:pt x="315" y="333"/>
                  </a:lnTo>
                  <a:lnTo>
                    <a:pt x="315" y="329"/>
                  </a:lnTo>
                  <a:lnTo>
                    <a:pt x="317" y="319"/>
                  </a:lnTo>
                  <a:lnTo>
                    <a:pt x="319" y="315"/>
                  </a:lnTo>
                  <a:lnTo>
                    <a:pt x="323" y="311"/>
                  </a:lnTo>
                  <a:lnTo>
                    <a:pt x="325" y="307"/>
                  </a:lnTo>
                  <a:lnTo>
                    <a:pt x="325" y="307"/>
                  </a:lnTo>
                  <a:lnTo>
                    <a:pt x="333" y="305"/>
                  </a:lnTo>
                  <a:lnTo>
                    <a:pt x="339" y="303"/>
                  </a:lnTo>
                  <a:lnTo>
                    <a:pt x="341" y="299"/>
                  </a:lnTo>
                  <a:lnTo>
                    <a:pt x="341" y="297"/>
                  </a:lnTo>
                  <a:lnTo>
                    <a:pt x="341" y="295"/>
                  </a:lnTo>
                  <a:lnTo>
                    <a:pt x="341" y="295"/>
                  </a:lnTo>
                  <a:lnTo>
                    <a:pt x="341" y="287"/>
                  </a:lnTo>
                  <a:lnTo>
                    <a:pt x="337" y="273"/>
                  </a:lnTo>
                  <a:lnTo>
                    <a:pt x="335" y="269"/>
                  </a:lnTo>
                  <a:lnTo>
                    <a:pt x="335" y="261"/>
                  </a:lnTo>
                  <a:lnTo>
                    <a:pt x="337" y="253"/>
                  </a:lnTo>
                  <a:lnTo>
                    <a:pt x="339" y="247"/>
                  </a:lnTo>
                  <a:lnTo>
                    <a:pt x="339" y="247"/>
                  </a:lnTo>
                  <a:lnTo>
                    <a:pt x="359" y="215"/>
                  </a:lnTo>
                  <a:lnTo>
                    <a:pt x="364" y="199"/>
                  </a:lnTo>
                  <a:lnTo>
                    <a:pt x="370" y="189"/>
                  </a:lnTo>
                  <a:lnTo>
                    <a:pt x="370" y="189"/>
                  </a:lnTo>
                  <a:lnTo>
                    <a:pt x="376" y="177"/>
                  </a:lnTo>
                  <a:lnTo>
                    <a:pt x="382" y="167"/>
                  </a:lnTo>
                  <a:lnTo>
                    <a:pt x="384" y="157"/>
                  </a:lnTo>
                  <a:lnTo>
                    <a:pt x="384" y="153"/>
                  </a:lnTo>
                  <a:lnTo>
                    <a:pt x="384" y="149"/>
                  </a:lnTo>
                  <a:lnTo>
                    <a:pt x="384" y="149"/>
                  </a:lnTo>
                  <a:lnTo>
                    <a:pt x="384" y="143"/>
                  </a:lnTo>
                  <a:lnTo>
                    <a:pt x="380" y="135"/>
                  </a:lnTo>
                  <a:lnTo>
                    <a:pt x="378" y="131"/>
                  </a:lnTo>
                  <a:lnTo>
                    <a:pt x="378" y="128"/>
                  </a:lnTo>
                  <a:lnTo>
                    <a:pt x="380" y="124"/>
                  </a:lnTo>
                  <a:lnTo>
                    <a:pt x="384" y="122"/>
                  </a:lnTo>
                  <a:lnTo>
                    <a:pt x="384" y="122"/>
                  </a:lnTo>
                  <a:lnTo>
                    <a:pt x="400" y="106"/>
                  </a:lnTo>
                  <a:lnTo>
                    <a:pt x="408" y="100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16" y="84"/>
                  </a:lnTo>
                  <a:lnTo>
                    <a:pt x="422" y="78"/>
                  </a:lnTo>
                  <a:lnTo>
                    <a:pt x="426" y="66"/>
                  </a:lnTo>
                  <a:lnTo>
                    <a:pt x="426" y="60"/>
                  </a:lnTo>
                  <a:lnTo>
                    <a:pt x="426" y="60"/>
                  </a:lnTo>
                  <a:lnTo>
                    <a:pt x="424" y="58"/>
                  </a:lnTo>
                  <a:lnTo>
                    <a:pt x="422" y="54"/>
                  </a:lnTo>
                  <a:lnTo>
                    <a:pt x="412" y="46"/>
                  </a:lnTo>
                  <a:lnTo>
                    <a:pt x="404" y="38"/>
                  </a:lnTo>
                  <a:lnTo>
                    <a:pt x="392" y="34"/>
                  </a:lnTo>
                  <a:lnTo>
                    <a:pt x="392" y="34"/>
                  </a:lnTo>
                  <a:lnTo>
                    <a:pt x="390" y="32"/>
                  </a:lnTo>
                  <a:lnTo>
                    <a:pt x="388" y="32"/>
                  </a:lnTo>
                  <a:lnTo>
                    <a:pt x="396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16" y="28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2" y="10"/>
                  </a:lnTo>
                  <a:lnTo>
                    <a:pt x="422" y="10"/>
                  </a:lnTo>
                  <a:lnTo>
                    <a:pt x="416" y="6"/>
                  </a:lnTo>
                  <a:lnTo>
                    <a:pt x="412" y="0"/>
                  </a:lnTo>
                  <a:lnTo>
                    <a:pt x="408" y="0"/>
                  </a:lnTo>
                  <a:lnTo>
                    <a:pt x="404" y="6"/>
                  </a:lnTo>
                  <a:lnTo>
                    <a:pt x="404" y="6"/>
                  </a:lnTo>
                  <a:lnTo>
                    <a:pt x="398" y="10"/>
                  </a:lnTo>
                  <a:lnTo>
                    <a:pt x="392" y="16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4" y="22"/>
                  </a:lnTo>
                  <a:lnTo>
                    <a:pt x="382" y="22"/>
                  </a:lnTo>
                  <a:lnTo>
                    <a:pt x="380" y="24"/>
                  </a:lnTo>
                  <a:lnTo>
                    <a:pt x="380" y="24"/>
                  </a:lnTo>
                  <a:lnTo>
                    <a:pt x="362" y="40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37" y="74"/>
                  </a:lnTo>
                  <a:lnTo>
                    <a:pt x="329" y="82"/>
                  </a:lnTo>
                  <a:lnTo>
                    <a:pt x="323" y="84"/>
                  </a:lnTo>
                  <a:lnTo>
                    <a:pt x="319" y="86"/>
                  </a:lnTo>
                  <a:lnTo>
                    <a:pt x="313" y="88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1" y="90"/>
                  </a:lnTo>
                  <a:lnTo>
                    <a:pt x="295" y="92"/>
                  </a:lnTo>
                  <a:lnTo>
                    <a:pt x="287" y="100"/>
                  </a:lnTo>
                  <a:lnTo>
                    <a:pt x="279" y="104"/>
                  </a:lnTo>
                  <a:lnTo>
                    <a:pt x="275" y="110"/>
                  </a:lnTo>
                  <a:lnTo>
                    <a:pt x="275" y="110"/>
                  </a:lnTo>
                  <a:lnTo>
                    <a:pt x="273" y="110"/>
                  </a:lnTo>
                  <a:lnTo>
                    <a:pt x="273" y="112"/>
                  </a:lnTo>
                  <a:lnTo>
                    <a:pt x="275" y="116"/>
                  </a:lnTo>
                  <a:lnTo>
                    <a:pt x="277" y="120"/>
                  </a:lnTo>
                  <a:lnTo>
                    <a:pt x="275" y="124"/>
                  </a:lnTo>
                  <a:lnTo>
                    <a:pt x="273" y="128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67" y="139"/>
                  </a:lnTo>
                  <a:lnTo>
                    <a:pt x="263" y="147"/>
                  </a:lnTo>
                  <a:lnTo>
                    <a:pt x="253" y="157"/>
                  </a:lnTo>
                  <a:lnTo>
                    <a:pt x="247" y="161"/>
                  </a:lnTo>
                  <a:lnTo>
                    <a:pt x="243" y="167"/>
                  </a:lnTo>
                  <a:lnTo>
                    <a:pt x="243" y="171"/>
                  </a:lnTo>
                  <a:lnTo>
                    <a:pt x="243" y="171"/>
                  </a:lnTo>
                  <a:lnTo>
                    <a:pt x="245" y="175"/>
                  </a:lnTo>
                  <a:lnTo>
                    <a:pt x="247" y="181"/>
                  </a:lnTo>
                  <a:lnTo>
                    <a:pt x="251" y="189"/>
                  </a:lnTo>
                  <a:lnTo>
                    <a:pt x="251" y="193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205"/>
                  </a:lnTo>
                  <a:lnTo>
                    <a:pt x="251" y="215"/>
                  </a:lnTo>
                  <a:lnTo>
                    <a:pt x="251" y="215"/>
                  </a:lnTo>
                  <a:lnTo>
                    <a:pt x="253" y="221"/>
                  </a:lnTo>
                  <a:lnTo>
                    <a:pt x="255" y="229"/>
                  </a:lnTo>
                  <a:lnTo>
                    <a:pt x="259" y="239"/>
                  </a:lnTo>
                  <a:lnTo>
                    <a:pt x="259" y="241"/>
                  </a:lnTo>
                  <a:lnTo>
                    <a:pt x="253" y="243"/>
                  </a:lnTo>
                  <a:lnTo>
                    <a:pt x="253" y="243"/>
                  </a:lnTo>
                  <a:lnTo>
                    <a:pt x="239" y="263"/>
                  </a:lnTo>
                  <a:lnTo>
                    <a:pt x="229" y="267"/>
                  </a:lnTo>
                  <a:lnTo>
                    <a:pt x="227" y="267"/>
                  </a:lnTo>
                  <a:lnTo>
                    <a:pt x="227" y="265"/>
                  </a:lnTo>
                  <a:lnTo>
                    <a:pt x="227" y="265"/>
                  </a:lnTo>
                  <a:lnTo>
                    <a:pt x="227" y="257"/>
                  </a:lnTo>
                  <a:lnTo>
                    <a:pt x="225" y="243"/>
                  </a:lnTo>
                  <a:lnTo>
                    <a:pt x="223" y="229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01" y="175"/>
                  </a:lnTo>
                  <a:lnTo>
                    <a:pt x="193" y="179"/>
                  </a:lnTo>
                  <a:lnTo>
                    <a:pt x="193" y="179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7" y="18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811" y="2426"/>
              <a:ext cx="66" cy="102"/>
            </a:xfrm>
            <a:custGeom>
              <a:avLst/>
              <a:gdLst>
                <a:gd name="T0" fmla="*/ 50 w 66"/>
                <a:gd name="T1" fmla="*/ 70 h 102"/>
                <a:gd name="T2" fmla="*/ 52 w 66"/>
                <a:gd name="T3" fmla="*/ 70 h 102"/>
                <a:gd name="T4" fmla="*/ 56 w 66"/>
                <a:gd name="T5" fmla="*/ 76 h 102"/>
                <a:gd name="T6" fmla="*/ 60 w 66"/>
                <a:gd name="T7" fmla="*/ 76 h 102"/>
                <a:gd name="T8" fmla="*/ 64 w 66"/>
                <a:gd name="T9" fmla="*/ 66 h 102"/>
                <a:gd name="T10" fmla="*/ 66 w 66"/>
                <a:gd name="T11" fmla="*/ 54 h 102"/>
                <a:gd name="T12" fmla="*/ 62 w 66"/>
                <a:gd name="T13" fmla="*/ 40 h 102"/>
                <a:gd name="T14" fmla="*/ 52 w 66"/>
                <a:gd name="T15" fmla="*/ 28 h 102"/>
                <a:gd name="T16" fmla="*/ 50 w 66"/>
                <a:gd name="T17" fmla="*/ 22 h 102"/>
                <a:gd name="T18" fmla="*/ 38 w 66"/>
                <a:gd name="T19" fmla="*/ 28 h 102"/>
                <a:gd name="T20" fmla="*/ 38 w 66"/>
                <a:gd name="T21" fmla="*/ 28 h 102"/>
                <a:gd name="T22" fmla="*/ 32 w 66"/>
                <a:gd name="T23" fmla="*/ 20 h 102"/>
                <a:gd name="T24" fmla="*/ 28 w 66"/>
                <a:gd name="T25" fmla="*/ 12 h 102"/>
                <a:gd name="T26" fmla="*/ 28 w 66"/>
                <a:gd name="T27" fmla="*/ 8 h 102"/>
                <a:gd name="T28" fmla="*/ 22 w 66"/>
                <a:gd name="T29" fmla="*/ 0 h 102"/>
                <a:gd name="T30" fmla="*/ 20 w 66"/>
                <a:gd name="T31" fmla="*/ 0 h 102"/>
                <a:gd name="T32" fmla="*/ 18 w 66"/>
                <a:gd name="T33" fmla="*/ 6 h 102"/>
                <a:gd name="T34" fmla="*/ 20 w 66"/>
                <a:gd name="T35" fmla="*/ 14 h 102"/>
                <a:gd name="T36" fmla="*/ 26 w 66"/>
                <a:gd name="T37" fmla="*/ 28 h 102"/>
                <a:gd name="T38" fmla="*/ 34 w 66"/>
                <a:gd name="T39" fmla="*/ 38 h 102"/>
                <a:gd name="T40" fmla="*/ 38 w 66"/>
                <a:gd name="T41" fmla="*/ 38 h 102"/>
                <a:gd name="T42" fmla="*/ 44 w 66"/>
                <a:gd name="T43" fmla="*/ 28 h 102"/>
                <a:gd name="T44" fmla="*/ 46 w 66"/>
                <a:gd name="T45" fmla="*/ 32 h 102"/>
                <a:gd name="T46" fmla="*/ 50 w 66"/>
                <a:gd name="T47" fmla="*/ 40 h 102"/>
                <a:gd name="T48" fmla="*/ 52 w 66"/>
                <a:gd name="T49" fmla="*/ 42 h 102"/>
                <a:gd name="T50" fmla="*/ 50 w 66"/>
                <a:gd name="T51" fmla="*/ 46 h 102"/>
                <a:gd name="T52" fmla="*/ 44 w 66"/>
                <a:gd name="T53" fmla="*/ 56 h 102"/>
                <a:gd name="T54" fmla="*/ 44 w 66"/>
                <a:gd name="T55" fmla="*/ 58 h 102"/>
                <a:gd name="T56" fmla="*/ 34 w 66"/>
                <a:gd name="T57" fmla="*/ 60 h 102"/>
                <a:gd name="T58" fmla="*/ 28 w 66"/>
                <a:gd name="T59" fmla="*/ 64 h 102"/>
                <a:gd name="T60" fmla="*/ 24 w 66"/>
                <a:gd name="T61" fmla="*/ 68 h 102"/>
                <a:gd name="T62" fmla="*/ 20 w 66"/>
                <a:gd name="T63" fmla="*/ 78 h 102"/>
                <a:gd name="T64" fmla="*/ 18 w 66"/>
                <a:gd name="T65" fmla="*/ 78 h 102"/>
                <a:gd name="T66" fmla="*/ 16 w 66"/>
                <a:gd name="T67" fmla="*/ 76 h 102"/>
                <a:gd name="T68" fmla="*/ 16 w 66"/>
                <a:gd name="T69" fmla="*/ 74 h 102"/>
                <a:gd name="T70" fmla="*/ 16 w 66"/>
                <a:gd name="T71" fmla="*/ 74 h 102"/>
                <a:gd name="T72" fmla="*/ 6 w 66"/>
                <a:gd name="T73" fmla="*/ 74 h 102"/>
                <a:gd name="T74" fmla="*/ 2 w 66"/>
                <a:gd name="T75" fmla="*/ 74 h 102"/>
                <a:gd name="T76" fmla="*/ 0 w 66"/>
                <a:gd name="T77" fmla="*/ 78 h 102"/>
                <a:gd name="T78" fmla="*/ 4 w 66"/>
                <a:gd name="T79" fmla="*/ 86 h 102"/>
                <a:gd name="T80" fmla="*/ 6 w 66"/>
                <a:gd name="T81" fmla="*/ 94 h 102"/>
                <a:gd name="T82" fmla="*/ 6 w 66"/>
                <a:gd name="T83" fmla="*/ 102 h 102"/>
                <a:gd name="T84" fmla="*/ 14 w 66"/>
                <a:gd name="T85" fmla="*/ 100 h 102"/>
                <a:gd name="T86" fmla="*/ 22 w 66"/>
                <a:gd name="T87" fmla="*/ 92 h 102"/>
                <a:gd name="T88" fmla="*/ 34 w 66"/>
                <a:gd name="T89" fmla="*/ 86 h 102"/>
                <a:gd name="T90" fmla="*/ 40 w 66"/>
                <a:gd name="T91" fmla="*/ 82 h 102"/>
                <a:gd name="T92" fmla="*/ 50 w 66"/>
                <a:gd name="T93" fmla="*/ 70 h 102"/>
                <a:gd name="T94" fmla="*/ 50 w 66"/>
                <a:gd name="T95" fmla="*/ 70 h 102"/>
                <a:gd name="T96" fmla="*/ 50 w 66"/>
                <a:gd name="T9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102">
                  <a:moveTo>
                    <a:pt x="50" y="70"/>
                  </a:move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4" y="74"/>
                  </a:lnTo>
                  <a:lnTo>
                    <a:pt x="56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4" y="66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4" y="46"/>
                  </a:lnTo>
                  <a:lnTo>
                    <a:pt x="62" y="4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4" y="2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4" y="24"/>
                  </a:lnTo>
                  <a:lnTo>
                    <a:pt x="32" y="20"/>
                  </a:lnTo>
                  <a:lnTo>
                    <a:pt x="28" y="1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20"/>
                  </a:lnTo>
                  <a:lnTo>
                    <a:pt x="26" y="2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52"/>
                  </a:lnTo>
                  <a:lnTo>
                    <a:pt x="44" y="56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0" y="60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4" y="68"/>
                  </a:lnTo>
                  <a:lnTo>
                    <a:pt x="22" y="70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90"/>
                  </a:lnTo>
                  <a:lnTo>
                    <a:pt x="6" y="94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14" y="100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8" y="88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40" y="82"/>
                  </a:lnTo>
                  <a:lnTo>
                    <a:pt x="44" y="7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20" y="1785"/>
              <a:ext cx="28" cy="12"/>
            </a:xfrm>
            <a:custGeom>
              <a:avLst/>
              <a:gdLst>
                <a:gd name="T0" fmla="*/ 16 w 28"/>
                <a:gd name="T1" fmla="*/ 12 h 12"/>
                <a:gd name="T2" fmla="*/ 16 w 28"/>
                <a:gd name="T3" fmla="*/ 12 h 12"/>
                <a:gd name="T4" fmla="*/ 22 w 28"/>
                <a:gd name="T5" fmla="*/ 12 h 12"/>
                <a:gd name="T6" fmla="*/ 28 w 28"/>
                <a:gd name="T7" fmla="*/ 8 h 12"/>
                <a:gd name="T8" fmla="*/ 28 w 28"/>
                <a:gd name="T9" fmla="*/ 8 h 12"/>
                <a:gd name="T10" fmla="*/ 20 w 28"/>
                <a:gd name="T11" fmla="*/ 8 h 12"/>
                <a:gd name="T12" fmla="*/ 16 w 28"/>
                <a:gd name="T13" fmla="*/ 8 h 12"/>
                <a:gd name="T14" fmla="*/ 16 w 28"/>
                <a:gd name="T15" fmla="*/ 8 h 12"/>
                <a:gd name="T16" fmla="*/ 2 w 28"/>
                <a:gd name="T17" fmla="*/ 0 h 12"/>
                <a:gd name="T18" fmla="*/ 2 w 28"/>
                <a:gd name="T19" fmla="*/ 0 h 12"/>
                <a:gd name="T20" fmla="*/ 2 w 28"/>
                <a:gd name="T21" fmla="*/ 0 h 12"/>
                <a:gd name="T22" fmla="*/ 2 w 28"/>
                <a:gd name="T23" fmla="*/ 0 h 12"/>
                <a:gd name="T24" fmla="*/ 0 w 28"/>
                <a:gd name="T25" fmla="*/ 0 h 12"/>
                <a:gd name="T26" fmla="*/ 0 w 28"/>
                <a:gd name="T27" fmla="*/ 0 h 12"/>
                <a:gd name="T28" fmla="*/ 6 w 28"/>
                <a:gd name="T29" fmla="*/ 8 h 12"/>
                <a:gd name="T30" fmla="*/ 10 w 28"/>
                <a:gd name="T31" fmla="*/ 10 h 12"/>
                <a:gd name="T32" fmla="*/ 16 w 28"/>
                <a:gd name="T33" fmla="*/ 12 h 12"/>
                <a:gd name="T34" fmla="*/ 16 w 28"/>
                <a:gd name="T35" fmla="*/ 12 h 12"/>
                <a:gd name="T36" fmla="*/ 16 w 28"/>
                <a:gd name="T37" fmla="*/ 12 h 12"/>
                <a:gd name="T38" fmla="*/ 16 w 28"/>
                <a:gd name="T39" fmla="*/ 12 h 12"/>
                <a:gd name="T40" fmla="*/ 16 w 28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2">
                  <a:moveTo>
                    <a:pt x="16" y="12"/>
                  </a:moveTo>
                  <a:lnTo>
                    <a:pt x="16" y="12"/>
                  </a:lnTo>
                  <a:lnTo>
                    <a:pt x="22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2295" y="1789"/>
              <a:ext cx="26" cy="54"/>
            </a:xfrm>
            <a:custGeom>
              <a:avLst/>
              <a:gdLst>
                <a:gd name="T0" fmla="*/ 22 w 26"/>
                <a:gd name="T1" fmla="*/ 54 h 54"/>
                <a:gd name="T2" fmla="*/ 22 w 26"/>
                <a:gd name="T3" fmla="*/ 54 h 54"/>
                <a:gd name="T4" fmla="*/ 24 w 26"/>
                <a:gd name="T5" fmla="*/ 54 h 54"/>
                <a:gd name="T6" fmla="*/ 26 w 26"/>
                <a:gd name="T7" fmla="*/ 52 h 54"/>
                <a:gd name="T8" fmla="*/ 26 w 26"/>
                <a:gd name="T9" fmla="*/ 52 h 54"/>
                <a:gd name="T10" fmla="*/ 26 w 26"/>
                <a:gd name="T11" fmla="*/ 44 h 54"/>
                <a:gd name="T12" fmla="*/ 26 w 26"/>
                <a:gd name="T13" fmla="*/ 36 h 54"/>
                <a:gd name="T14" fmla="*/ 26 w 26"/>
                <a:gd name="T15" fmla="*/ 36 h 54"/>
                <a:gd name="T16" fmla="*/ 24 w 26"/>
                <a:gd name="T17" fmla="*/ 26 h 54"/>
                <a:gd name="T18" fmla="*/ 22 w 26"/>
                <a:gd name="T19" fmla="*/ 8 h 54"/>
                <a:gd name="T20" fmla="*/ 22 w 26"/>
                <a:gd name="T21" fmla="*/ 8 h 54"/>
                <a:gd name="T22" fmla="*/ 22 w 26"/>
                <a:gd name="T23" fmla="*/ 4 h 54"/>
                <a:gd name="T24" fmla="*/ 18 w 26"/>
                <a:gd name="T25" fmla="*/ 0 h 54"/>
                <a:gd name="T26" fmla="*/ 18 w 26"/>
                <a:gd name="T27" fmla="*/ 0 h 54"/>
                <a:gd name="T28" fmla="*/ 16 w 26"/>
                <a:gd name="T29" fmla="*/ 0 h 54"/>
                <a:gd name="T30" fmla="*/ 8 w 26"/>
                <a:gd name="T31" fmla="*/ 8 h 54"/>
                <a:gd name="T32" fmla="*/ 2 w 26"/>
                <a:gd name="T33" fmla="*/ 12 h 54"/>
                <a:gd name="T34" fmla="*/ 2 w 26"/>
                <a:gd name="T35" fmla="*/ 12 h 54"/>
                <a:gd name="T36" fmla="*/ 0 w 26"/>
                <a:gd name="T37" fmla="*/ 12 h 54"/>
                <a:gd name="T38" fmla="*/ 0 w 26"/>
                <a:gd name="T39" fmla="*/ 16 h 54"/>
                <a:gd name="T40" fmla="*/ 2 w 26"/>
                <a:gd name="T41" fmla="*/ 22 h 54"/>
                <a:gd name="T42" fmla="*/ 8 w 26"/>
                <a:gd name="T43" fmla="*/ 38 h 54"/>
                <a:gd name="T44" fmla="*/ 8 w 26"/>
                <a:gd name="T45" fmla="*/ 38 h 54"/>
                <a:gd name="T46" fmla="*/ 12 w 26"/>
                <a:gd name="T47" fmla="*/ 44 h 54"/>
                <a:gd name="T48" fmla="*/ 12 w 26"/>
                <a:gd name="T49" fmla="*/ 50 h 54"/>
                <a:gd name="T50" fmla="*/ 18 w 26"/>
                <a:gd name="T51" fmla="*/ 52 h 54"/>
                <a:gd name="T52" fmla="*/ 22 w 26"/>
                <a:gd name="T53" fmla="*/ 54 h 54"/>
                <a:gd name="T54" fmla="*/ 22 w 26"/>
                <a:gd name="T55" fmla="*/ 54 h 54"/>
                <a:gd name="T56" fmla="*/ 22 w 26"/>
                <a:gd name="T57" fmla="*/ 54 h 54"/>
                <a:gd name="T58" fmla="*/ 22 w 26"/>
                <a:gd name="T59" fmla="*/ 54 h 54"/>
                <a:gd name="T60" fmla="*/ 22 w 26"/>
                <a:gd name="T6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54">
                  <a:moveTo>
                    <a:pt x="22" y="54"/>
                  </a:moveTo>
                  <a:lnTo>
                    <a:pt x="22" y="54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4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2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2" y="44"/>
                  </a:lnTo>
                  <a:lnTo>
                    <a:pt x="12" y="50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2715" y="1823"/>
              <a:ext cx="16" cy="22"/>
            </a:xfrm>
            <a:custGeom>
              <a:avLst/>
              <a:gdLst>
                <a:gd name="T0" fmla="*/ 14 w 16"/>
                <a:gd name="T1" fmla="*/ 22 h 22"/>
                <a:gd name="T2" fmla="*/ 16 w 16"/>
                <a:gd name="T3" fmla="*/ 18 h 22"/>
                <a:gd name="T4" fmla="*/ 16 w 16"/>
                <a:gd name="T5" fmla="*/ 18 h 22"/>
                <a:gd name="T6" fmla="*/ 16 w 16"/>
                <a:gd name="T7" fmla="*/ 0 h 22"/>
                <a:gd name="T8" fmla="*/ 16 w 16"/>
                <a:gd name="T9" fmla="*/ 0 h 22"/>
                <a:gd name="T10" fmla="*/ 16 w 16"/>
                <a:gd name="T11" fmla="*/ 0 h 22"/>
                <a:gd name="T12" fmla="*/ 14 w 16"/>
                <a:gd name="T13" fmla="*/ 0 h 22"/>
                <a:gd name="T14" fmla="*/ 12 w 16"/>
                <a:gd name="T15" fmla="*/ 2 h 22"/>
                <a:gd name="T16" fmla="*/ 2 w 16"/>
                <a:gd name="T17" fmla="*/ 8 h 22"/>
                <a:gd name="T18" fmla="*/ 2 w 16"/>
                <a:gd name="T19" fmla="*/ 8 h 22"/>
                <a:gd name="T20" fmla="*/ 0 w 16"/>
                <a:gd name="T21" fmla="*/ 12 h 22"/>
                <a:gd name="T22" fmla="*/ 2 w 16"/>
                <a:gd name="T23" fmla="*/ 16 h 22"/>
                <a:gd name="T24" fmla="*/ 8 w 16"/>
                <a:gd name="T25" fmla="*/ 18 h 22"/>
                <a:gd name="T26" fmla="*/ 14 w 16"/>
                <a:gd name="T27" fmla="*/ 22 h 22"/>
                <a:gd name="T28" fmla="*/ 14 w 16"/>
                <a:gd name="T29" fmla="*/ 22 h 22"/>
                <a:gd name="T30" fmla="*/ 14 w 16"/>
                <a:gd name="T31" fmla="*/ 22 h 22"/>
                <a:gd name="T32" fmla="*/ 14 w 16"/>
                <a:gd name="T33" fmla="*/ 22 h 22"/>
                <a:gd name="T34" fmla="*/ 14 w 16"/>
                <a:gd name="T3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2">
                  <a:moveTo>
                    <a:pt x="14" y="22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3300" y="1777"/>
              <a:ext cx="30" cy="24"/>
            </a:xfrm>
            <a:custGeom>
              <a:avLst/>
              <a:gdLst>
                <a:gd name="T0" fmla="*/ 4 w 30"/>
                <a:gd name="T1" fmla="*/ 6 h 24"/>
                <a:gd name="T2" fmla="*/ 4 w 30"/>
                <a:gd name="T3" fmla="*/ 6 h 24"/>
                <a:gd name="T4" fmla="*/ 6 w 30"/>
                <a:gd name="T5" fmla="*/ 6 h 24"/>
                <a:gd name="T6" fmla="*/ 4 w 30"/>
                <a:gd name="T7" fmla="*/ 8 h 24"/>
                <a:gd name="T8" fmla="*/ 0 w 30"/>
                <a:gd name="T9" fmla="*/ 16 h 24"/>
                <a:gd name="T10" fmla="*/ 0 w 30"/>
                <a:gd name="T11" fmla="*/ 16 h 24"/>
                <a:gd name="T12" fmla="*/ 0 w 30"/>
                <a:gd name="T13" fmla="*/ 20 h 24"/>
                <a:gd name="T14" fmla="*/ 0 w 30"/>
                <a:gd name="T15" fmla="*/ 20 h 24"/>
                <a:gd name="T16" fmla="*/ 4 w 30"/>
                <a:gd name="T17" fmla="*/ 22 h 24"/>
                <a:gd name="T18" fmla="*/ 22 w 30"/>
                <a:gd name="T19" fmla="*/ 24 h 24"/>
                <a:gd name="T20" fmla="*/ 22 w 30"/>
                <a:gd name="T21" fmla="*/ 24 h 24"/>
                <a:gd name="T22" fmla="*/ 26 w 30"/>
                <a:gd name="T23" fmla="*/ 20 h 24"/>
                <a:gd name="T24" fmla="*/ 26 w 30"/>
                <a:gd name="T25" fmla="*/ 12 h 24"/>
                <a:gd name="T26" fmla="*/ 30 w 30"/>
                <a:gd name="T27" fmla="*/ 6 h 24"/>
                <a:gd name="T28" fmla="*/ 30 w 30"/>
                <a:gd name="T29" fmla="*/ 6 h 24"/>
                <a:gd name="T30" fmla="*/ 30 w 30"/>
                <a:gd name="T31" fmla="*/ 4 h 24"/>
                <a:gd name="T32" fmla="*/ 28 w 30"/>
                <a:gd name="T33" fmla="*/ 2 h 24"/>
                <a:gd name="T34" fmla="*/ 24 w 30"/>
                <a:gd name="T35" fmla="*/ 0 h 24"/>
                <a:gd name="T36" fmla="*/ 18 w 30"/>
                <a:gd name="T37" fmla="*/ 0 h 24"/>
                <a:gd name="T38" fmla="*/ 8 w 30"/>
                <a:gd name="T39" fmla="*/ 0 h 24"/>
                <a:gd name="T40" fmla="*/ 8 w 30"/>
                <a:gd name="T41" fmla="*/ 0 h 24"/>
                <a:gd name="T42" fmla="*/ 4 w 30"/>
                <a:gd name="T43" fmla="*/ 0 h 24"/>
                <a:gd name="T44" fmla="*/ 4 w 30"/>
                <a:gd name="T45" fmla="*/ 2 h 24"/>
                <a:gd name="T46" fmla="*/ 4 w 30"/>
                <a:gd name="T47" fmla="*/ 4 h 24"/>
                <a:gd name="T48" fmla="*/ 4 w 30"/>
                <a:gd name="T49" fmla="*/ 6 h 24"/>
                <a:gd name="T50" fmla="*/ 4 w 30"/>
                <a:gd name="T51" fmla="*/ 6 h 24"/>
                <a:gd name="T52" fmla="*/ 4 w 30"/>
                <a:gd name="T53" fmla="*/ 6 h 24"/>
                <a:gd name="T54" fmla="*/ 4 w 30"/>
                <a:gd name="T55" fmla="*/ 6 h 24"/>
                <a:gd name="T56" fmla="*/ 4 w 30"/>
                <a:gd name="T5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4">
                  <a:moveTo>
                    <a:pt x="4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4497" y="2534"/>
              <a:ext cx="318" cy="408"/>
            </a:xfrm>
            <a:custGeom>
              <a:avLst/>
              <a:gdLst>
                <a:gd name="T0" fmla="*/ 298 w 318"/>
                <a:gd name="T1" fmla="*/ 332 h 408"/>
                <a:gd name="T2" fmla="*/ 280 w 318"/>
                <a:gd name="T3" fmla="*/ 332 h 408"/>
                <a:gd name="T4" fmla="*/ 270 w 318"/>
                <a:gd name="T5" fmla="*/ 332 h 408"/>
                <a:gd name="T6" fmla="*/ 239 w 318"/>
                <a:gd name="T7" fmla="*/ 314 h 408"/>
                <a:gd name="T8" fmla="*/ 229 w 318"/>
                <a:gd name="T9" fmla="*/ 308 h 408"/>
                <a:gd name="T10" fmla="*/ 213 w 318"/>
                <a:gd name="T11" fmla="*/ 274 h 408"/>
                <a:gd name="T12" fmla="*/ 203 w 318"/>
                <a:gd name="T13" fmla="*/ 249 h 408"/>
                <a:gd name="T14" fmla="*/ 203 w 318"/>
                <a:gd name="T15" fmla="*/ 229 h 408"/>
                <a:gd name="T16" fmla="*/ 207 w 318"/>
                <a:gd name="T17" fmla="*/ 215 h 408"/>
                <a:gd name="T18" fmla="*/ 223 w 318"/>
                <a:gd name="T19" fmla="*/ 205 h 408"/>
                <a:gd name="T20" fmla="*/ 241 w 318"/>
                <a:gd name="T21" fmla="*/ 203 h 408"/>
                <a:gd name="T22" fmla="*/ 177 w 318"/>
                <a:gd name="T23" fmla="*/ 157 h 408"/>
                <a:gd name="T24" fmla="*/ 157 w 318"/>
                <a:gd name="T25" fmla="*/ 139 h 408"/>
                <a:gd name="T26" fmla="*/ 129 w 318"/>
                <a:gd name="T27" fmla="*/ 113 h 408"/>
                <a:gd name="T28" fmla="*/ 99 w 318"/>
                <a:gd name="T29" fmla="*/ 93 h 408"/>
                <a:gd name="T30" fmla="*/ 83 w 318"/>
                <a:gd name="T31" fmla="*/ 71 h 408"/>
                <a:gd name="T32" fmla="*/ 69 w 318"/>
                <a:gd name="T33" fmla="*/ 53 h 408"/>
                <a:gd name="T34" fmla="*/ 59 w 318"/>
                <a:gd name="T35" fmla="*/ 49 h 408"/>
                <a:gd name="T36" fmla="*/ 34 w 318"/>
                <a:gd name="T37" fmla="*/ 20 h 408"/>
                <a:gd name="T38" fmla="*/ 16 w 318"/>
                <a:gd name="T39" fmla="*/ 2 h 408"/>
                <a:gd name="T40" fmla="*/ 6 w 318"/>
                <a:gd name="T41" fmla="*/ 2 h 408"/>
                <a:gd name="T42" fmla="*/ 0 w 318"/>
                <a:gd name="T43" fmla="*/ 8 h 408"/>
                <a:gd name="T44" fmla="*/ 22 w 318"/>
                <a:gd name="T45" fmla="*/ 20 h 408"/>
                <a:gd name="T46" fmla="*/ 30 w 318"/>
                <a:gd name="T47" fmla="*/ 26 h 408"/>
                <a:gd name="T48" fmla="*/ 34 w 318"/>
                <a:gd name="T49" fmla="*/ 39 h 408"/>
                <a:gd name="T50" fmla="*/ 34 w 318"/>
                <a:gd name="T51" fmla="*/ 45 h 408"/>
                <a:gd name="T52" fmla="*/ 24 w 318"/>
                <a:gd name="T53" fmla="*/ 47 h 408"/>
                <a:gd name="T54" fmla="*/ 18 w 318"/>
                <a:gd name="T55" fmla="*/ 51 h 408"/>
                <a:gd name="T56" fmla="*/ 18 w 318"/>
                <a:gd name="T57" fmla="*/ 63 h 408"/>
                <a:gd name="T58" fmla="*/ 37 w 318"/>
                <a:gd name="T59" fmla="*/ 87 h 408"/>
                <a:gd name="T60" fmla="*/ 45 w 318"/>
                <a:gd name="T61" fmla="*/ 111 h 408"/>
                <a:gd name="T62" fmla="*/ 55 w 318"/>
                <a:gd name="T63" fmla="*/ 123 h 408"/>
                <a:gd name="T64" fmla="*/ 87 w 318"/>
                <a:gd name="T65" fmla="*/ 149 h 408"/>
                <a:gd name="T66" fmla="*/ 103 w 318"/>
                <a:gd name="T67" fmla="*/ 157 h 408"/>
                <a:gd name="T68" fmla="*/ 119 w 318"/>
                <a:gd name="T69" fmla="*/ 183 h 408"/>
                <a:gd name="T70" fmla="*/ 137 w 318"/>
                <a:gd name="T71" fmla="*/ 211 h 408"/>
                <a:gd name="T72" fmla="*/ 173 w 318"/>
                <a:gd name="T73" fmla="*/ 270 h 408"/>
                <a:gd name="T74" fmla="*/ 177 w 318"/>
                <a:gd name="T75" fmla="*/ 282 h 408"/>
                <a:gd name="T76" fmla="*/ 191 w 318"/>
                <a:gd name="T77" fmla="*/ 292 h 408"/>
                <a:gd name="T78" fmla="*/ 207 w 318"/>
                <a:gd name="T79" fmla="*/ 310 h 408"/>
                <a:gd name="T80" fmla="*/ 221 w 318"/>
                <a:gd name="T81" fmla="*/ 332 h 408"/>
                <a:gd name="T82" fmla="*/ 235 w 318"/>
                <a:gd name="T83" fmla="*/ 344 h 408"/>
                <a:gd name="T84" fmla="*/ 245 w 318"/>
                <a:gd name="T85" fmla="*/ 374 h 408"/>
                <a:gd name="T86" fmla="*/ 251 w 318"/>
                <a:gd name="T87" fmla="*/ 388 h 408"/>
                <a:gd name="T88" fmla="*/ 270 w 318"/>
                <a:gd name="T89" fmla="*/ 404 h 408"/>
                <a:gd name="T90" fmla="*/ 274 w 318"/>
                <a:gd name="T91" fmla="*/ 390 h 408"/>
                <a:gd name="T92" fmla="*/ 266 w 318"/>
                <a:gd name="T93" fmla="*/ 362 h 408"/>
                <a:gd name="T94" fmla="*/ 270 w 318"/>
                <a:gd name="T95" fmla="*/ 358 h 408"/>
                <a:gd name="T96" fmla="*/ 280 w 318"/>
                <a:gd name="T97" fmla="*/ 358 h 408"/>
                <a:gd name="T98" fmla="*/ 288 w 318"/>
                <a:gd name="T99" fmla="*/ 354 h 408"/>
                <a:gd name="T100" fmla="*/ 298 w 318"/>
                <a:gd name="T101" fmla="*/ 346 h 408"/>
                <a:gd name="T102" fmla="*/ 308 w 318"/>
                <a:gd name="T103" fmla="*/ 348 h 408"/>
                <a:gd name="T104" fmla="*/ 318 w 318"/>
                <a:gd name="T105" fmla="*/ 362 h 408"/>
                <a:gd name="T106" fmla="*/ 316 w 318"/>
                <a:gd name="T107" fmla="*/ 358 h 408"/>
                <a:gd name="T108" fmla="*/ 304 w 318"/>
                <a:gd name="T109" fmla="*/ 334 h 408"/>
                <a:gd name="T110" fmla="*/ 304 w 318"/>
                <a:gd name="T111" fmla="*/ 33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" h="408">
                  <a:moveTo>
                    <a:pt x="304" y="334"/>
                  </a:moveTo>
                  <a:lnTo>
                    <a:pt x="304" y="334"/>
                  </a:lnTo>
                  <a:lnTo>
                    <a:pt x="298" y="332"/>
                  </a:lnTo>
                  <a:lnTo>
                    <a:pt x="296" y="332"/>
                  </a:lnTo>
                  <a:lnTo>
                    <a:pt x="288" y="332"/>
                  </a:lnTo>
                  <a:lnTo>
                    <a:pt x="280" y="332"/>
                  </a:lnTo>
                  <a:lnTo>
                    <a:pt x="274" y="332"/>
                  </a:lnTo>
                  <a:lnTo>
                    <a:pt x="270" y="332"/>
                  </a:lnTo>
                  <a:lnTo>
                    <a:pt x="270" y="332"/>
                  </a:lnTo>
                  <a:lnTo>
                    <a:pt x="258" y="320"/>
                  </a:lnTo>
                  <a:lnTo>
                    <a:pt x="249" y="316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5" y="312"/>
                  </a:lnTo>
                  <a:lnTo>
                    <a:pt x="229" y="308"/>
                  </a:lnTo>
                  <a:lnTo>
                    <a:pt x="225" y="300"/>
                  </a:lnTo>
                  <a:lnTo>
                    <a:pt x="221" y="292"/>
                  </a:lnTo>
                  <a:lnTo>
                    <a:pt x="213" y="27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203" y="249"/>
                  </a:lnTo>
                  <a:lnTo>
                    <a:pt x="201" y="237"/>
                  </a:lnTo>
                  <a:lnTo>
                    <a:pt x="201" y="233"/>
                  </a:lnTo>
                  <a:lnTo>
                    <a:pt x="203" y="229"/>
                  </a:lnTo>
                  <a:lnTo>
                    <a:pt x="203" y="223"/>
                  </a:lnTo>
                  <a:lnTo>
                    <a:pt x="207" y="215"/>
                  </a:lnTo>
                  <a:lnTo>
                    <a:pt x="207" y="215"/>
                  </a:lnTo>
                  <a:lnTo>
                    <a:pt x="213" y="211"/>
                  </a:lnTo>
                  <a:lnTo>
                    <a:pt x="217" y="207"/>
                  </a:lnTo>
                  <a:lnTo>
                    <a:pt x="223" y="205"/>
                  </a:lnTo>
                  <a:lnTo>
                    <a:pt x="227" y="203"/>
                  </a:lnTo>
                  <a:lnTo>
                    <a:pt x="237" y="203"/>
                  </a:lnTo>
                  <a:lnTo>
                    <a:pt x="241" y="203"/>
                  </a:lnTo>
                  <a:lnTo>
                    <a:pt x="241" y="203"/>
                  </a:lnTo>
                  <a:lnTo>
                    <a:pt x="203" y="179"/>
                  </a:lnTo>
                  <a:lnTo>
                    <a:pt x="177" y="157"/>
                  </a:lnTo>
                  <a:lnTo>
                    <a:pt x="165" y="149"/>
                  </a:lnTo>
                  <a:lnTo>
                    <a:pt x="157" y="139"/>
                  </a:lnTo>
                  <a:lnTo>
                    <a:pt x="157" y="139"/>
                  </a:lnTo>
                  <a:lnTo>
                    <a:pt x="153" y="133"/>
                  </a:lnTo>
                  <a:lnTo>
                    <a:pt x="147" y="127"/>
                  </a:lnTo>
                  <a:lnTo>
                    <a:pt x="129" y="113"/>
                  </a:lnTo>
                  <a:lnTo>
                    <a:pt x="113" y="103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91" y="89"/>
                  </a:lnTo>
                  <a:lnTo>
                    <a:pt x="87" y="85"/>
                  </a:lnTo>
                  <a:lnTo>
                    <a:pt x="83" y="71"/>
                  </a:lnTo>
                  <a:lnTo>
                    <a:pt x="77" y="61"/>
                  </a:lnTo>
                  <a:lnTo>
                    <a:pt x="75" y="57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5" y="51"/>
                  </a:lnTo>
                  <a:lnTo>
                    <a:pt x="59" y="49"/>
                  </a:lnTo>
                  <a:lnTo>
                    <a:pt x="51" y="39"/>
                  </a:lnTo>
                  <a:lnTo>
                    <a:pt x="41" y="2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2" y="32"/>
                  </a:lnTo>
                  <a:lnTo>
                    <a:pt x="34" y="39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7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22" y="4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6" y="53"/>
                  </a:lnTo>
                  <a:lnTo>
                    <a:pt x="16" y="59"/>
                  </a:lnTo>
                  <a:lnTo>
                    <a:pt x="18" y="63"/>
                  </a:lnTo>
                  <a:lnTo>
                    <a:pt x="20" y="69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41" y="95"/>
                  </a:lnTo>
                  <a:lnTo>
                    <a:pt x="43" y="103"/>
                  </a:lnTo>
                  <a:lnTo>
                    <a:pt x="45" y="111"/>
                  </a:lnTo>
                  <a:lnTo>
                    <a:pt x="53" y="119"/>
                  </a:lnTo>
                  <a:lnTo>
                    <a:pt x="53" y="119"/>
                  </a:lnTo>
                  <a:lnTo>
                    <a:pt x="55" y="123"/>
                  </a:lnTo>
                  <a:lnTo>
                    <a:pt x="59" y="131"/>
                  </a:lnTo>
                  <a:lnTo>
                    <a:pt x="75" y="139"/>
                  </a:lnTo>
                  <a:lnTo>
                    <a:pt x="8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103" y="157"/>
                  </a:lnTo>
                  <a:lnTo>
                    <a:pt x="107" y="161"/>
                  </a:lnTo>
                  <a:lnTo>
                    <a:pt x="113" y="173"/>
                  </a:lnTo>
                  <a:lnTo>
                    <a:pt x="119" y="183"/>
                  </a:lnTo>
                  <a:lnTo>
                    <a:pt x="127" y="195"/>
                  </a:lnTo>
                  <a:lnTo>
                    <a:pt x="127" y="195"/>
                  </a:lnTo>
                  <a:lnTo>
                    <a:pt x="137" y="211"/>
                  </a:lnTo>
                  <a:lnTo>
                    <a:pt x="155" y="235"/>
                  </a:lnTo>
                  <a:lnTo>
                    <a:pt x="169" y="259"/>
                  </a:lnTo>
                  <a:lnTo>
                    <a:pt x="173" y="270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7" y="282"/>
                  </a:lnTo>
                  <a:lnTo>
                    <a:pt x="181" y="288"/>
                  </a:lnTo>
                  <a:lnTo>
                    <a:pt x="183" y="290"/>
                  </a:lnTo>
                  <a:lnTo>
                    <a:pt x="191" y="292"/>
                  </a:lnTo>
                  <a:lnTo>
                    <a:pt x="199" y="300"/>
                  </a:lnTo>
                  <a:lnTo>
                    <a:pt x="205" y="304"/>
                  </a:lnTo>
                  <a:lnTo>
                    <a:pt x="207" y="310"/>
                  </a:lnTo>
                  <a:lnTo>
                    <a:pt x="207" y="310"/>
                  </a:lnTo>
                  <a:lnTo>
                    <a:pt x="217" y="326"/>
                  </a:lnTo>
                  <a:lnTo>
                    <a:pt x="221" y="332"/>
                  </a:lnTo>
                  <a:lnTo>
                    <a:pt x="227" y="340"/>
                  </a:lnTo>
                  <a:lnTo>
                    <a:pt x="227" y="340"/>
                  </a:lnTo>
                  <a:lnTo>
                    <a:pt x="235" y="344"/>
                  </a:lnTo>
                  <a:lnTo>
                    <a:pt x="239" y="354"/>
                  </a:lnTo>
                  <a:lnTo>
                    <a:pt x="241" y="362"/>
                  </a:lnTo>
                  <a:lnTo>
                    <a:pt x="245" y="374"/>
                  </a:lnTo>
                  <a:lnTo>
                    <a:pt x="245" y="374"/>
                  </a:lnTo>
                  <a:lnTo>
                    <a:pt x="247" y="382"/>
                  </a:lnTo>
                  <a:lnTo>
                    <a:pt x="251" y="388"/>
                  </a:lnTo>
                  <a:lnTo>
                    <a:pt x="256" y="390"/>
                  </a:lnTo>
                  <a:lnTo>
                    <a:pt x="260" y="394"/>
                  </a:lnTo>
                  <a:lnTo>
                    <a:pt x="270" y="404"/>
                  </a:lnTo>
                  <a:lnTo>
                    <a:pt x="280" y="408"/>
                  </a:lnTo>
                  <a:lnTo>
                    <a:pt x="280" y="408"/>
                  </a:lnTo>
                  <a:lnTo>
                    <a:pt x="274" y="390"/>
                  </a:lnTo>
                  <a:lnTo>
                    <a:pt x="268" y="366"/>
                  </a:lnTo>
                  <a:lnTo>
                    <a:pt x="268" y="366"/>
                  </a:lnTo>
                  <a:lnTo>
                    <a:pt x="266" y="362"/>
                  </a:lnTo>
                  <a:lnTo>
                    <a:pt x="266" y="360"/>
                  </a:lnTo>
                  <a:lnTo>
                    <a:pt x="268" y="358"/>
                  </a:lnTo>
                  <a:lnTo>
                    <a:pt x="270" y="358"/>
                  </a:lnTo>
                  <a:lnTo>
                    <a:pt x="274" y="358"/>
                  </a:lnTo>
                  <a:lnTo>
                    <a:pt x="280" y="358"/>
                  </a:lnTo>
                  <a:lnTo>
                    <a:pt x="280" y="358"/>
                  </a:lnTo>
                  <a:lnTo>
                    <a:pt x="282" y="358"/>
                  </a:lnTo>
                  <a:lnTo>
                    <a:pt x="284" y="358"/>
                  </a:lnTo>
                  <a:lnTo>
                    <a:pt x="288" y="354"/>
                  </a:lnTo>
                  <a:lnTo>
                    <a:pt x="292" y="348"/>
                  </a:lnTo>
                  <a:lnTo>
                    <a:pt x="294" y="346"/>
                  </a:lnTo>
                  <a:lnTo>
                    <a:pt x="298" y="346"/>
                  </a:lnTo>
                  <a:lnTo>
                    <a:pt x="298" y="346"/>
                  </a:lnTo>
                  <a:lnTo>
                    <a:pt x="304" y="346"/>
                  </a:lnTo>
                  <a:lnTo>
                    <a:pt x="308" y="348"/>
                  </a:lnTo>
                  <a:lnTo>
                    <a:pt x="314" y="358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16" y="358"/>
                  </a:lnTo>
                  <a:lnTo>
                    <a:pt x="312" y="348"/>
                  </a:lnTo>
                  <a:lnTo>
                    <a:pt x="304" y="334"/>
                  </a:lnTo>
                  <a:lnTo>
                    <a:pt x="304" y="334"/>
                  </a:lnTo>
                  <a:lnTo>
                    <a:pt x="304" y="334"/>
                  </a:lnTo>
                  <a:lnTo>
                    <a:pt x="304" y="334"/>
                  </a:lnTo>
                  <a:lnTo>
                    <a:pt x="304" y="3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4313" y="1406"/>
              <a:ext cx="32" cy="24"/>
            </a:xfrm>
            <a:custGeom>
              <a:avLst/>
              <a:gdLst>
                <a:gd name="T0" fmla="*/ 0 w 32"/>
                <a:gd name="T1" fmla="*/ 14 h 24"/>
                <a:gd name="T2" fmla="*/ 0 w 32"/>
                <a:gd name="T3" fmla="*/ 14 h 24"/>
                <a:gd name="T4" fmla="*/ 0 w 32"/>
                <a:gd name="T5" fmla="*/ 20 h 24"/>
                <a:gd name="T6" fmla="*/ 6 w 32"/>
                <a:gd name="T7" fmla="*/ 24 h 24"/>
                <a:gd name="T8" fmla="*/ 10 w 32"/>
                <a:gd name="T9" fmla="*/ 24 h 24"/>
                <a:gd name="T10" fmla="*/ 16 w 32"/>
                <a:gd name="T11" fmla="*/ 22 h 24"/>
                <a:gd name="T12" fmla="*/ 16 w 32"/>
                <a:gd name="T13" fmla="*/ 22 h 24"/>
                <a:gd name="T14" fmla="*/ 28 w 32"/>
                <a:gd name="T15" fmla="*/ 16 h 24"/>
                <a:gd name="T16" fmla="*/ 32 w 32"/>
                <a:gd name="T17" fmla="*/ 14 h 24"/>
                <a:gd name="T18" fmla="*/ 32 w 32"/>
                <a:gd name="T19" fmla="*/ 12 h 24"/>
                <a:gd name="T20" fmla="*/ 32 w 32"/>
                <a:gd name="T21" fmla="*/ 12 h 24"/>
                <a:gd name="T22" fmla="*/ 32 w 32"/>
                <a:gd name="T23" fmla="*/ 8 h 24"/>
                <a:gd name="T24" fmla="*/ 32 w 32"/>
                <a:gd name="T25" fmla="*/ 4 h 24"/>
                <a:gd name="T26" fmla="*/ 28 w 32"/>
                <a:gd name="T27" fmla="*/ 0 h 24"/>
                <a:gd name="T28" fmla="*/ 24 w 32"/>
                <a:gd name="T29" fmla="*/ 0 h 24"/>
                <a:gd name="T30" fmla="*/ 22 w 32"/>
                <a:gd name="T31" fmla="*/ 0 h 24"/>
                <a:gd name="T32" fmla="*/ 22 w 32"/>
                <a:gd name="T33" fmla="*/ 0 h 24"/>
                <a:gd name="T34" fmla="*/ 18 w 32"/>
                <a:gd name="T35" fmla="*/ 0 h 24"/>
                <a:gd name="T36" fmla="*/ 14 w 32"/>
                <a:gd name="T37" fmla="*/ 2 h 24"/>
                <a:gd name="T38" fmla="*/ 8 w 32"/>
                <a:gd name="T39" fmla="*/ 8 h 24"/>
                <a:gd name="T40" fmla="*/ 8 w 32"/>
                <a:gd name="T41" fmla="*/ 8 h 24"/>
                <a:gd name="T42" fmla="*/ 0 w 32"/>
                <a:gd name="T43" fmla="*/ 12 h 24"/>
                <a:gd name="T44" fmla="*/ 0 w 32"/>
                <a:gd name="T45" fmla="*/ 14 h 24"/>
                <a:gd name="T46" fmla="*/ 0 w 32"/>
                <a:gd name="T47" fmla="*/ 14 h 24"/>
                <a:gd name="T48" fmla="*/ 0 w 32"/>
                <a:gd name="T49" fmla="*/ 14 h 24"/>
                <a:gd name="T50" fmla="*/ 0 w 32"/>
                <a:gd name="T51" fmla="*/ 14 h 24"/>
                <a:gd name="T52" fmla="*/ 0 w 32"/>
                <a:gd name="T5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4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8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2082" y="1703"/>
              <a:ext cx="47" cy="40"/>
            </a:xfrm>
            <a:custGeom>
              <a:avLst/>
              <a:gdLst>
                <a:gd name="T0" fmla="*/ 0 w 47"/>
                <a:gd name="T1" fmla="*/ 26 h 40"/>
                <a:gd name="T2" fmla="*/ 0 w 47"/>
                <a:gd name="T3" fmla="*/ 26 h 40"/>
                <a:gd name="T4" fmla="*/ 4 w 47"/>
                <a:gd name="T5" fmla="*/ 30 h 40"/>
                <a:gd name="T6" fmla="*/ 10 w 47"/>
                <a:gd name="T7" fmla="*/ 36 h 40"/>
                <a:gd name="T8" fmla="*/ 14 w 47"/>
                <a:gd name="T9" fmla="*/ 38 h 40"/>
                <a:gd name="T10" fmla="*/ 18 w 47"/>
                <a:gd name="T11" fmla="*/ 40 h 40"/>
                <a:gd name="T12" fmla="*/ 22 w 47"/>
                <a:gd name="T13" fmla="*/ 40 h 40"/>
                <a:gd name="T14" fmla="*/ 27 w 47"/>
                <a:gd name="T15" fmla="*/ 40 h 40"/>
                <a:gd name="T16" fmla="*/ 27 w 47"/>
                <a:gd name="T17" fmla="*/ 40 h 40"/>
                <a:gd name="T18" fmla="*/ 33 w 47"/>
                <a:gd name="T19" fmla="*/ 36 h 40"/>
                <a:gd name="T20" fmla="*/ 41 w 47"/>
                <a:gd name="T21" fmla="*/ 34 h 40"/>
                <a:gd name="T22" fmla="*/ 47 w 47"/>
                <a:gd name="T23" fmla="*/ 28 h 40"/>
                <a:gd name="T24" fmla="*/ 47 w 47"/>
                <a:gd name="T25" fmla="*/ 26 h 40"/>
                <a:gd name="T26" fmla="*/ 47 w 47"/>
                <a:gd name="T27" fmla="*/ 22 h 40"/>
                <a:gd name="T28" fmla="*/ 47 w 47"/>
                <a:gd name="T29" fmla="*/ 22 h 40"/>
                <a:gd name="T30" fmla="*/ 45 w 47"/>
                <a:gd name="T31" fmla="*/ 14 h 40"/>
                <a:gd name="T32" fmla="*/ 41 w 47"/>
                <a:gd name="T33" fmla="*/ 8 h 40"/>
                <a:gd name="T34" fmla="*/ 41 w 47"/>
                <a:gd name="T35" fmla="*/ 4 h 40"/>
                <a:gd name="T36" fmla="*/ 39 w 47"/>
                <a:gd name="T37" fmla="*/ 2 h 40"/>
                <a:gd name="T38" fmla="*/ 37 w 47"/>
                <a:gd name="T39" fmla="*/ 0 h 40"/>
                <a:gd name="T40" fmla="*/ 33 w 47"/>
                <a:gd name="T41" fmla="*/ 0 h 40"/>
                <a:gd name="T42" fmla="*/ 33 w 47"/>
                <a:gd name="T43" fmla="*/ 0 h 40"/>
                <a:gd name="T44" fmla="*/ 27 w 47"/>
                <a:gd name="T45" fmla="*/ 0 h 40"/>
                <a:gd name="T46" fmla="*/ 22 w 47"/>
                <a:gd name="T47" fmla="*/ 0 h 40"/>
                <a:gd name="T48" fmla="*/ 14 w 47"/>
                <a:gd name="T49" fmla="*/ 4 h 40"/>
                <a:gd name="T50" fmla="*/ 10 w 47"/>
                <a:gd name="T51" fmla="*/ 8 h 40"/>
                <a:gd name="T52" fmla="*/ 10 w 47"/>
                <a:gd name="T53" fmla="*/ 8 h 40"/>
                <a:gd name="T54" fmla="*/ 6 w 47"/>
                <a:gd name="T55" fmla="*/ 14 h 40"/>
                <a:gd name="T56" fmla="*/ 2 w 47"/>
                <a:gd name="T57" fmla="*/ 20 h 40"/>
                <a:gd name="T58" fmla="*/ 0 w 47"/>
                <a:gd name="T59" fmla="*/ 26 h 40"/>
                <a:gd name="T60" fmla="*/ 0 w 47"/>
                <a:gd name="T61" fmla="*/ 26 h 40"/>
                <a:gd name="T62" fmla="*/ 0 w 47"/>
                <a:gd name="T63" fmla="*/ 26 h 40"/>
                <a:gd name="T64" fmla="*/ 0 w 47"/>
                <a:gd name="T65" fmla="*/ 26 h 40"/>
                <a:gd name="T66" fmla="*/ 0 w 47"/>
                <a:gd name="T67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40">
                  <a:moveTo>
                    <a:pt x="0" y="26"/>
                  </a:moveTo>
                  <a:lnTo>
                    <a:pt x="0" y="26"/>
                  </a:lnTo>
                  <a:lnTo>
                    <a:pt x="4" y="30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8" y="40"/>
                  </a:lnTo>
                  <a:lnTo>
                    <a:pt x="22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33" y="36"/>
                  </a:lnTo>
                  <a:lnTo>
                    <a:pt x="41" y="34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5" y="14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241" y="1528"/>
              <a:ext cx="422" cy="241"/>
            </a:xfrm>
            <a:custGeom>
              <a:avLst/>
              <a:gdLst>
                <a:gd name="T0" fmla="*/ 54 w 422"/>
                <a:gd name="T1" fmla="*/ 241 h 241"/>
                <a:gd name="T2" fmla="*/ 46 w 422"/>
                <a:gd name="T3" fmla="*/ 231 h 241"/>
                <a:gd name="T4" fmla="*/ 18 w 422"/>
                <a:gd name="T5" fmla="*/ 209 h 241"/>
                <a:gd name="T6" fmla="*/ 8 w 422"/>
                <a:gd name="T7" fmla="*/ 191 h 241"/>
                <a:gd name="T8" fmla="*/ 6 w 422"/>
                <a:gd name="T9" fmla="*/ 187 h 241"/>
                <a:gd name="T10" fmla="*/ 4 w 422"/>
                <a:gd name="T11" fmla="*/ 177 h 241"/>
                <a:gd name="T12" fmla="*/ 8 w 422"/>
                <a:gd name="T13" fmla="*/ 173 h 241"/>
                <a:gd name="T14" fmla="*/ 12 w 422"/>
                <a:gd name="T15" fmla="*/ 167 h 241"/>
                <a:gd name="T16" fmla="*/ 18 w 422"/>
                <a:gd name="T17" fmla="*/ 157 h 241"/>
                <a:gd name="T18" fmla="*/ 18 w 422"/>
                <a:gd name="T19" fmla="*/ 147 h 241"/>
                <a:gd name="T20" fmla="*/ 16 w 422"/>
                <a:gd name="T21" fmla="*/ 143 h 241"/>
                <a:gd name="T22" fmla="*/ 8 w 422"/>
                <a:gd name="T23" fmla="*/ 135 h 241"/>
                <a:gd name="T24" fmla="*/ 0 w 422"/>
                <a:gd name="T25" fmla="*/ 129 h 241"/>
                <a:gd name="T26" fmla="*/ 0 w 422"/>
                <a:gd name="T27" fmla="*/ 119 h 241"/>
                <a:gd name="T28" fmla="*/ 4 w 422"/>
                <a:gd name="T29" fmla="*/ 113 h 241"/>
                <a:gd name="T30" fmla="*/ 16 w 422"/>
                <a:gd name="T31" fmla="*/ 106 h 241"/>
                <a:gd name="T32" fmla="*/ 30 w 422"/>
                <a:gd name="T33" fmla="*/ 102 h 241"/>
                <a:gd name="T34" fmla="*/ 48 w 422"/>
                <a:gd name="T35" fmla="*/ 98 h 241"/>
                <a:gd name="T36" fmla="*/ 54 w 422"/>
                <a:gd name="T37" fmla="*/ 94 h 241"/>
                <a:gd name="T38" fmla="*/ 82 w 422"/>
                <a:gd name="T39" fmla="*/ 78 h 241"/>
                <a:gd name="T40" fmla="*/ 109 w 422"/>
                <a:gd name="T41" fmla="*/ 62 h 241"/>
                <a:gd name="T42" fmla="*/ 117 w 422"/>
                <a:gd name="T43" fmla="*/ 60 h 241"/>
                <a:gd name="T44" fmla="*/ 131 w 422"/>
                <a:gd name="T45" fmla="*/ 52 h 241"/>
                <a:gd name="T46" fmla="*/ 149 w 422"/>
                <a:gd name="T47" fmla="*/ 46 h 241"/>
                <a:gd name="T48" fmla="*/ 155 w 422"/>
                <a:gd name="T49" fmla="*/ 42 h 241"/>
                <a:gd name="T50" fmla="*/ 207 w 422"/>
                <a:gd name="T51" fmla="*/ 14 h 241"/>
                <a:gd name="T52" fmla="*/ 223 w 422"/>
                <a:gd name="T53" fmla="*/ 8 h 241"/>
                <a:gd name="T54" fmla="*/ 259 w 422"/>
                <a:gd name="T55" fmla="*/ 0 h 241"/>
                <a:gd name="T56" fmla="*/ 279 w 422"/>
                <a:gd name="T57" fmla="*/ 0 h 241"/>
                <a:gd name="T58" fmla="*/ 287 w 422"/>
                <a:gd name="T59" fmla="*/ 2 h 241"/>
                <a:gd name="T60" fmla="*/ 308 w 422"/>
                <a:gd name="T61" fmla="*/ 10 h 241"/>
                <a:gd name="T62" fmla="*/ 330 w 422"/>
                <a:gd name="T63" fmla="*/ 18 h 241"/>
                <a:gd name="T64" fmla="*/ 334 w 422"/>
                <a:gd name="T65" fmla="*/ 18 h 241"/>
                <a:gd name="T66" fmla="*/ 350 w 422"/>
                <a:gd name="T67" fmla="*/ 20 h 241"/>
                <a:gd name="T68" fmla="*/ 362 w 422"/>
                <a:gd name="T69" fmla="*/ 18 h 241"/>
                <a:gd name="T70" fmla="*/ 380 w 422"/>
                <a:gd name="T71" fmla="*/ 14 h 241"/>
                <a:gd name="T72" fmla="*/ 406 w 422"/>
                <a:gd name="T73" fmla="*/ 10 h 241"/>
                <a:gd name="T74" fmla="*/ 418 w 422"/>
                <a:gd name="T75" fmla="*/ 16 h 241"/>
                <a:gd name="T76" fmla="*/ 420 w 422"/>
                <a:gd name="T77" fmla="*/ 20 h 241"/>
                <a:gd name="T78" fmla="*/ 422 w 422"/>
                <a:gd name="T79" fmla="*/ 26 h 241"/>
                <a:gd name="T80" fmla="*/ 420 w 422"/>
                <a:gd name="T81" fmla="*/ 38 h 241"/>
                <a:gd name="T82" fmla="*/ 412 w 422"/>
                <a:gd name="T83" fmla="*/ 48 h 241"/>
                <a:gd name="T84" fmla="*/ 394 w 422"/>
                <a:gd name="T85" fmla="*/ 54 h 241"/>
                <a:gd name="T86" fmla="*/ 380 w 422"/>
                <a:gd name="T87" fmla="*/ 54 h 241"/>
                <a:gd name="T88" fmla="*/ 316 w 422"/>
                <a:gd name="T89" fmla="*/ 54 h 241"/>
                <a:gd name="T90" fmla="*/ 275 w 422"/>
                <a:gd name="T91" fmla="*/ 54 h 241"/>
                <a:gd name="T92" fmla="*/ 265 w 422"/>
                <a:gd name="T93" fmla="*/ 56 h 241"/>
                <a:gd name="T94" fmla="*/ 183 w 422"/>
                <a:gd name="T95" fmla="*/ 86 h 241"/>
                <a:gd name="T96" fmla="*/ 157 w 422"/>
                <a:gd name="T97" fmla="*/ 94 h 241"/>
                <a:gd name="T98" fmla="*/ 117 w 422"/>
                <a:gd name="T99" fmla="*/ 113 h 241"/>
                <a:gd name="T100" fmla="*/ 97 w 422"/>
                <a:gd name="T101" fmla="*/ 127 h 241"/>
                <a:gd name="T102" fmla="*/ 84 w 422"/>
                <a:gd name="T103" fmla="*/ 139 h 241"/>
                <a:gd name="T104" fmla="*/ 76 w 422"/>
                <a:gd name="T105" fmla="*/ 151 h 241"/>
                <a:gd name="T106" fmla="*/ 66 w 422"/>
                <a:gd name="T107" fmla="*/ 169 h 241"/>
                <a:gd name="T108" fmla="*/ 62 w 422"/>
                <a:gd name="T109" fmla="*/ 181 h 241"/>
                <a:gd name="T110" fmla="*/ 60 w 422"/>
                <a:gd name="T111" fmla="*/ 195 h 241"/>
                <a:gd name="T112" fmla="*/ 62 w 422"/>
                <a:gd name="T113" fmla="*/ 223 h 241"/>
                <a:gd name="T114" fmla="*/ 62 w 422"/>
                <a:gd name="T115" fmla="*/ 229 h 241"/>
                <a:gd name="T116" fmla="*/ 58 w 422"/>
                <a:gd name="T117" fmla="*/ 235 h 241"/>
                <a:gd name="T118" fmla="*/ 54 w 422"/>
                <a:gd name="T119" fmla="*/ 241 h 241"/>
                <a:gd name="T120" fmla="*/ 54 w 422"/>
                <a:gd name="T12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2" h="241">
                  <a:moveTo>
                    <a:pt x="54" y="241"/>
                  </a:moveTo>
                  <a:lnTo>
                    <a:pt x="54" y="241"/>
                  </a:lnTo>
                  <a:lnTo>
                    <a:pt x="52" y="237"/>
                  </a:lnTo>
                  <a:lnTo>
                    <a:pt x="46" y="231"/>
                  </a:lnTo>
                  <a:lnTo>
                    <a:pt x="28" y="215"/>
                  </a:lnTo>
                  <a:lnTo>
                    <a:pt x="18" y="209"/>
                  </a:lnTo>
                  <a:lnTo>
                    <a:pt x="12" y="199"/>
                  </a:lnTo>
                  <a:lnTo>
                    <a:pt x="8" y="191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12" y="167"/>
                  </a:lnTo>
                  <a:lnTo>
                    <a:pt x="16" y="161"/>
                  </a:lnTo>
                  <a:lnTo>
                    <a:pt x="18" y="157"/>
                  </a:lnTo>
                  <a:lnTo>
                    <a:pt x="18" y="153"/>
                  </a:lnTo>
                  <a:lnTo>
                    <a:pt x="18" y="147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2" y="131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12" y="110"/>
                  </a:lnTo>
                  <a:lnTo>
                    <a:pt x="16" y="106"/>
                  </a:lnTo>
                  <a:lnTo>
                    <a:pt x="24" y="102"/>
                  </a:lnTo>
                  <a:lnTo>
                    <a:pt x="30" y="102"/>
                  </a:lnTo>
                  <a:lnTo>
                    <a:pt x="42" y="98"/>
                  </a:lnTo>
                  <a:lnTo>
                    <a:pt x="48" y="98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66" y="86"/>
                  </a:lnTo>
                  <a:lnTo>
                    <a:pt x="82" y="78"/>
                  </a:lnTo>
                  <a:lnTo>
                    <a:pt x="97" y="70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17" y="60"/>
                  </a:lnTo>
                  <a:lnTo>
                    <a:pt x="121" y="54"/>
                  </a:lnTo>
                  <a:lnTo>
                    <a:pt x="131" y="52"/>
                  </a:lnTo>
                  <a:lnTo>
                    <a:pt x="143" y="48"/>
                  </a:lnTo>
                  <a:lnTo>
                    <a:pt x="149" y="46"/>
                  </a:lnTo>
                  <a:lnTo>
                    <a:pt x="155" y="42"/>
                  </a:lnTo>
                  <a:lnTo>
                    <a:pt x="155" y="42"/>
                  </a:lnTo>
                  <a:lnTo>
                    <a:pt x="183" y="26"/>
                  </a:lnTo>
                  <a:lnTo>
                    <a:pt x="207" y="14"/>
                  </a:lnTo>
                  <a:lnTo>
                    <a:pt x="207" y="14"/>
                  </a:lnTo>
                  <a:lnTo>
                    <a:pt x="223" y="8"/>
                  </a:lnTo>
                  <a:lnTo>
                    <a:pt x="241" y="4"/>
                  </a:lnTo>
                  <a:lnTo>
                    <a:pt x="259" y="0"/>
                  </a:lnTo>
                  <a:lnTo>
                    <a:pt x="26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7" y="2"/>
                  </a:lnTo>
                  <a:lnTo>
                    <a:pt x="293" y="4"/>
                  </a:lnTo>
                  <a:lnTo>
                    <a:pt x="308" y="10"/>
                  </a:lnTo>
                  <a:lnTo>
                    <a:pt x="322" y="14"/>
                  </a:lnTo>
                  <a:lnTo>
                    <a:pt x="330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46" y="18"/>
                  </a:lnTo>
                  <a:lnTo>
                    <a:pt x="350" y="20"/>
                  </a:lnTo>
                  <a:lnTo>
                    <a:pt x="354" y="20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80" y="14"/>
                  </a:lnTo>
                  <a:lnTo>
                    <a:pt x="396" y="10"/>
                  </a:lnTo>
                  <a:lnTo>
                    <a:pt x="406" y="10"/>
                  </a:lnTo>
                  <a:lnTo>
                    <a:pt x="412" y="14"/>
                  </a:lnTo>
                  <a:lnTo>
                    <a:pt x="418" y="16"/>
                  </a:lnTo>
                  <a:lnTo>
                    <a:pt x="418" y="18"/>
                  </a:lnTo>
                  <a:lnTo>
                    <a:pt x="420" y="20"/>
                  </a:lnTo>
                  <a:lnTo>
                    <a:pt x="420" y="20"/>
                  </a:lnTo>
                  <a:lnTo>
                    <a:pt x="422" y="26"/>
                  </a:lnTo>
                  <a:lnTo>
                    <a:pt x="422" y="32"/>
                  </a:lnTo>
                  <a:lnTo>
                    <a:pt x="420" y="38"/>
                  </a:lnTo>
                  <a:lnTo>
                    <a:pt x="416" y="44"/>
                  </a:lnTo>
                  <a:lnTo>
                    <a:pt x="412" y="48"/>
                  </a:lnTo>
                  <a:lnTo>
                    <a:pt x="404" y="52"/>
                  </a:lnTo>
                  <a:lnTo>
                    <a:pt x="394" y="54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50" y="54"/>
                  </a:lnTo>
                  <a:lnTo>
                    <a:pt x="316" y="54"/>
                  </a:lnTo>
                  <a:lnTo>
                    <a:pt x="287" y="52"/>
                  </a:lnTo>
                  <a:lnTo>
                    <a:pt x="275" y="54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13" y="74"/>
                  </a:lnTo>
                  <a:lnTo>
                    <a:pt x="183" y="86"/>
                  </a:lnTo>
                  <a:lnTo>
                    <a:pt x="157" y="94"/>
                  </a:lnTo>
                  <a:lnTo>
                    <a:pt x="157" y="94"/>
                  </a:lnTo>
                  <a:lnTo>
                    <a:pt x="139" y="106"/>
                  </a:lnTo>
                  <a:lnTo>
                    <a:pt x="117" y="113"/>
                  </a:lnTo>
                  <a:lnTo>
                    <a:pt x="107" y="119"/>
                  </a:lnTo>
                  <a:lnTo>
                    <a:pt x="97" y="127"/>
                  </a:lnTo>
                  <a:lnTo>
                    <a:pt x="93" y="133"/>
                  </a:lnTo>
                  <a:lnTo>
                    <a:pt x="84" y="139"/>
                  </a:lnTo>
                  <a:lnTo>
                    <a:pt x="84" y="139"/>
                  </a:lnTo>
                  <a:lnTo>
                    <a:pt x="76" y="151"/>
                  </a:lnTo>
                  <a:lnTo>
                    <a:pt x="72" y="161"/>
                  </a:lnTo>
                  <a:lnTo>
                    <a:pt x="66" y="169"/>
                  </a:lnTo>
                  <a:lnTo>
                    <a:pt x="62" y="181"/>
                  </a:lnTo>
                  <a:lnTo>
                    <a:pt x="62" y="181"/>
                  </a:lnTo>
                  <a:lnTo>
                    <a:pt x="60" y="187"/>
                  </a:lnTo>
                  <a:lnTo>
                    <a:pt x="60" y="195"/>
                  </a:lnTo>
                  <a:lnTo>
                    <a:pt x="60" y="209"/>
                  </a:lnTo>
                  <a:lnTo>
                    <a:pt x="62" y="223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0" y="231"/>
                  </a:lnTo>
                  <a:lnTo>
                    <a:pt x="58" y="235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3099" y="1508"/>
              <a:ext cx="80" cy="86"/>
            </a:xfrm>
            <a:custGeom>
              <a:avLst/>
              <a:gdLst>
                <a:gd name="T0" fmla="*/ 2 w 80"/>
                <a:gd name="T1" fmla="*/ 86 h 86"/>
                <a:gd name="T2" fmla="*/ 2 w 80"/>
                <a:gd name="T3" fmla="*/ 86 h 86"/>
                <a:gd name="T4" fmla="*/ 0 w 80"/>
                <a:gd name="T5" fmla="*/ 84 h 86"/>
                <a:gd name="T6" fmla="*/ 0 w 80"/>
                <a:gd name="T7" fmla="*/ 84 h 86"/>
                <a:gd name="T8" fmla="*/ 2 w 80"/>
                <a:gd name="T9" fmla="*/ 76 h 86"/>
                <a:gd name="T10" fmla="*/ 2 w 80"/>
                <a:gd name="T11" fmla="*/ 70 h 86"/>
                <a:gd name="T12" fmla="*/ 6 w 80"/>
                <a:gd name="T13" fmla="*/ 62 h 86"/>
                <a:gd name="T14" fmla="*/ 6 w 80"/>
                <a:gd name="T15" fmla="*/ 62 h 86"/>
                <a:gd name="T16" fmla="*/ 10 w 80"/>
                <a:gd name="T17" fmla="*/ 50 h 86"/>
                <a:gd name="T18" fmla="*/ 16 w 80"/>
                <a:gd name="T19" fmla="*/ 34 h 86"/>
                <a:gd name="T20" fmla="*/ 22 w 80"/>
                <a:gd name="T21" fmla="*/ 16 h 86"/>
                <a:gd name="T22" fmla="*/ 26 w 80"/>
                <a:gd name="T23" fmla="*/ 12 h 86"/>
                <a:gd name="T24" fmla="*/ 28 w 80"/>
                <a:gd name="T25" fmla="*/ 6 h 86"/>
                <a:gd name="T26" fmla="*/ 28 w 80"/>
                <a:gd name="T27" fmla="*/ 6 h 86"/>
                <a:gd name="T28" fmla="*/ 38 w 80"/>
                <a:gd name="T29" fmla="*/ 0 h 86"/>
                <a:gd name="T30" fmla="*/ 40 w 80"/>
                <a:gd name="T31" fmla="*/ 0 h 86"/>
                <a:gd name="T32" fmla="*/ 44 w 80"/>
                <a:gd name="T33" fmla="*/ 2 h 86"/>
                <a:gd name="T34" fmla="*/ 44 w 80"/>
                <a:gd name="T35" fmla="*/ 2 h 86"/>
                <a:gd name="T36" fmla="*/ 48 w 80"/>
                <a:gd name="T37" fmla="*/ 10 h 86"/>
                <a:gd name="T38" fmla="*/ 56 w 80"/>
                <a:gd name="T39" fmla="*/ 16 h 86"/>
                <a:gd name="T40" fmla="*/ 70 w 80"/>
                <a:gd name="T41" fmla="*/ 28 h 86"/>
                <a:gd name="T42" fmla="*/ 70 w 80"/>
                <a:gd name="T43" fmla="*/ 28 h 86"/>
                <a:gd name="T44" fmla="*/ 74 w 80"/>
                <a:gd name="T45" fmla="*/ 30 h 86"/>
                <a:gd name="T46" fmla="*/ 78 w 80"/>
                <a:gd name="T47" fmla="*/ 38 h 86"/>
                <a:gd name="T48" fmla="*/ 80 w 80"/>
                <a:gd name="T49" fmla="*/ 42 h 86"/>
                <a:gd name="T50" fmla="*/ 80 w 80"/>
                <a:gd name="T51" fmla="*/ 46 h 86"/>
                <a:gd name="T52" fmla="*/ 80 w 80"/>
                <a:gd name="T53" fmla="*/ 50 h 86"/>
                <a:gd name="T54" fmla="*/ 74 w 80"/>
                <a:gd name="T55" fmla="*/ 52 h 86"/>
                <a:gd name="T56" fmla="*/ 74 w 80"/>
                <a:gd name="T57" fmla="*/ 52 h 86"/>
                <a:gd name="T58" fmla="*/ 70 w 80"/>
                <a:gd name="T59" fmla="*/ 60 h 86"/>
                <a:gd name="T60" fmla="*/ 66 w 80"/>
                <a:gd name="T61" fmla="*/ 64 h 86"/>
                <a:gd name="T62" fmla="*/ 60 w 80"/>
                <a:gd name="T63" fmla="*/ 68 h 86"/>
                <a:gd name="T64" fmla="*/ 52 w 80"/>
                <a:gd name="T65" fmla="*/ 70 h 86"/>
                <a:gd name="T66" fmla="*/ 52 w 80"/>
                <a:gd name="T67" fmla="*/ 70 h 86"/>
                <a:gd name="T68" fmla="*/ 44 w 80"/>
                <a:gd name="T69" fmla="*/ 72 h 86"/>
                <a:gd name="T70" fmla="*/ 38 w 80"/>
                <a:gd name="T71" fmla="*/ 72 h 86"/>
                <a:gd name="T72" fmla="*/ 32 w 80"/>
                <a:gd name="T73" fmla="*/ 72 h 86"/>
                <a:gd name="T74" fmla="*/ 26 w 80"/>
                <a:gd name="T75" fmla="*/ 72 h 86"/>
                <a:gd name="T76" fmla="*/ 26 w 80"/>
                <a:gd name="T77" fmla="*/ 72 h 86"/>
                <a:gd name="T78" fmla="*/ 16 w 80"/>
                <a:gd name="T79" fmla="*/ 80 h 86"/>
                <a:gd name="T80" fmla="*/ 10 w 80"/>
                <a:gd name="T81" fmla="*/ 84 h 86"/>
                <a:gd name="T82" fmla="*/ 10 w 80"/>
                <a:gd name="T83" fmla="*/ 84 h 86"/>
                <a:gd name="T84" fmla="*/ 6 w 80"/>
                <a:gd name="T85" fmla="*/ 86 h 86"/>
                <a:gd name="T86" fmla="*/ 2 w 80"/>
                <a:gd name="T87" fmla="*/ 86 h 86"/>
                <a:gd name="T88" fmla="*/ 2 w 80"/>
                <a:gd name="T89" fmla="*/ 86 h 86"/>
                <a:gd name="T90" fmla="*/ 2 w 80"/>
                <a:gd name="T91" fmla="*/ 86 h 86"/>
                <a:gd name="T92" fmla="*/ 2 w 80"/>
                <a:gd name="T93" fmla="*/ 86 h 86"/>
                <a:gd name="T94" fmla="*/ 2 w 80"/>
                <a:gd name="T95" fmla="*/ 86 h 86"/>
                <a:gd name="T96" fmla="*/ 2 w 80"/>
                <a:gd name="T9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86">
                  <a:moveTo>
                    <a:pt x="2" y="86"/>
                  </a:moveTo>
                  <a:lnTo>
                    <a:pt x="2" y="8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10" y="50"/>
                  </a:lnTo>
                  <a:lnTo>
                    <a:pt x="16" y="34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10"/>
                  </a:lnTo>
                  <a:lnTo>
                    <a:pt x="56" y="16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4" y="30"/>
                  </a:lnTo>
                  <a:lnTo>
                    <a:pt x="78" y="38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80" y="50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4" y="72"/>
                  </a:lnTo>
                  <a:lnTo>
                    <a:pt x="38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80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6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3029" y="1460"/>
              <a:ext cx="76" cy="84"/>
            </a:xfrm>
            <a:custGeom>
              <a:avLst/>
              <a:gdLst>
                <a:gd name="T0" fmla="*/ 68 w 76"/>
                <a:gd name="T1" fmla="*/ 82 h 84"/>
                <a:gd name="T2" fmla="*/ 68 w 76"/>
                <a:gd name="T3" fmla="*/ 82 h 84"/>
                <a:gd name="T4" fmla="*/ 70 w 76"/>
                <a:gd name="T5" fmla="*/ 82 h 84"/>
                <a:gd name="T6" fmla="*/ 70 w 76"/>
                <a:gd name="T7" fmla="*/ 82 h 84"/>
                <a:gd name="T8" fmla="*/ 74 w 76"/>
                <a:gd name="T9" fmla="*/ 78 h 84"/>
                <a:gd name="T10" fmla="*/ 76 w 76"/>
                <a:gd name="T11" fmla="*/ 76 h 84"/>
                <a:gd name="T12" fmla="*/ 76 w 76"/>
                <a:gd name="T13" fmla="*/ 72 h 84"/>
                <a:gd name="T14" fmla="*/ 76 w 76"/>
                <a:gd name="T15" fmla="*/ 66 h 84"/>
                <a:gd name="T16" fmla="*/ 76 w 76"/>
                <a:gd name="T17" fmla="*/ 66 h 84"/>
                <a:gd name="T18" fmla="*/ 72 w 76"/>
                <a:gd name="T19" fmla="*/ 52 h 84"/>
                <a:gd name="T20" fmla="*/ 72 w 76"/>
                <a:gd name="T21" fmla="*/ 46 h 84"/>
                <a:gd name="T22" fmla="*/ 76 w 76"/>
                <a:gd name="T23" fmla="*/ 38 h 84"/>
                <a:gd name="T24" fmla="*/ 76 w 76"/>
                <a:gd name="T25" fmla="*/ 38 h 84"/>
                <a:gd name="T26" fmla="*/ 76 w 76"/>
                <a:gd name="T27" fmla="*/ 28 h 84"/>
                <a:gd name="T28" fmla="*/ 76 w 76"/>
                <a:gd name="T29" fmla="*/ 22 h 84"/>
                <a:gd name="T30" fmla="*/ 74 w 76"/>
                <a:gd name="T31" fmla="*/ 18 h 84"/>
                <a:gd name="T32" fmla="*/ 68 w 76"/>
                <a:gd name="T33" fmla="*/ 14 h 84"/>
                <a:gd name="T34" fmla="*/ 68 w 76"/>
                <a:gd name="T35" fmla="*/ 14 h 84"/>
                <a:gd name="T36" fmla="*/ 60 w 76"/>
                <a:gd name="T37" fmla="*/ 4 h 84"/>
                <a:gd name="T38" fmla="*/ 54 w 76"/>
                <a:gd name="T39" fmla="*/ 0 h 84"/>
                <a:gd name="T40" fmla="*/ 50 w 76"/>
                <a:gd name="T41" fmla="*/ 0 h 84"/>
                <a:gd name="T42" fmla="*/ 46 w 76"/>
                <a:gd name="T43" fmla="*/ 0 h 84"/>
                <a:gd name="T44" fmla="*/ 46 w 76"/>
                <a:gd name="T45" fmla="*/ 0 h 84"/>
                <a:gd name="T46" fmla="*/ 30 w 76"/>
                <a:gd name="T47" fmla="*/ 2 h 84"/>
                <a:gd name="T48" fmla="*/ 24 w 76"/>
                <a:gd name="T49" fmla="*/ 4 h 84"/>
                <a:gd name="T50" fmla="*/ 18 w 76"/>
                <a:gd name="T51" fmla="*/ 4 h 84"/>
                <a:gd name="T52" fmla="*/ 18 w 76"/>
                <a:gd name="T53" fmla="*/ 4 h 84"/>
                <a:gd name="T54" fmla="*/ 14 w 76"/>
                <a:gd name="T55" fmla="*/ 8 h 84"/>
                <a:gd name="T56" fmla="*/ 12 w 76"/>
                <a:gd name="T57" fmla="*/ 14 h 84"/>
                <a:gd name="T58" fmla="*/ 2 w 76"/>
                <a:gd name="T59" fmla="*/ 26 h 84"/>
                <a:gd name="T60" fmla="*/ 2 w 76"/>
                <a:gd name="T61" fmla="*/ 26 h 84"/>
                <a:gd name="T62" fmla="*/ 0 w 76"/>
                <a:gd name="T63" fmla="*/ 30 h 84"/>
                <a:gd name="T64" fmla="*/ 0 w 76"/>
                <a:gd name="T65" fmla="*/ 38 h 84"/>
                <a:gd name="T66" fmla="*/ 2 w 76"/>
                <a:gd name="T67" fmla="*/ 46 h 84"/>
                <a:gd name="T68" fmla="*/ 2 w 76"/>
                <a:gd name="T69" fmla="*/ 50 h 84"/>
                <a:gd name="T70" fmla="*/ 6 w 76"/>
                <a:gd name="T71" fmla="*/ 52 h 84"/>
                <a:gd name="T72" fmla="*/ 6 w 76"/>
                <a:gd name="T73" fmla="*/ 52 h 84"/>
                <a:gd name="T74" fmla="*/ 18 w 76"/>
                <a:gd name="T75" fmla="*/ 62 h 84"/>
                <a:gd name="T76" fmla="*/ 30 w 76"/>
                <a:gd name="T77" fmla="*/ 72 h 84"/>
                <a:gd name="T78" fmla="*/ 30 w 76"/>
                <a:gd name="T79" fmla="*/ 72 h 84"/>
                <a:gd name="T80" fmla="*/ 42 w 76"/>
                <a:gd name="T81" fmla="*/ 78 h 84"/>
                <a:gd name="T82" fmla="*/ 46 w 76"/>
                <a:gd name="T83" fmla="*/ 82 h 84"/>
                <a:gd name="T84" fmla="*/ 50 w 76"/>
                <a:gd name="T85" fmla="*/ 84 h 84"/>
                <a:gd name="T86" fmla="*/ 50 w 76"/>
                <a:gd name="T87" fmla="*/ 84 h 84"/>
                <a:gd name="T88" fmla="*/ 64 w 76"/>
                <a:gd name="T89" fmla="*/ 82 h 84"/>
                <a:gd name="T90" fmla="*/ 68 w 76"/>
                <a:gd name="T91" fmla="*/ 82 h 84"/>
                <a:gd name="T92" fmla="*/ 68 w 76"/>
                <a:gd name="T93" fmla="*/ 82 h 84"/>
                <a:gd name="T94" fmla="*/ 68 w 76"/>
                <a:gd name="T95" fmla="*/ 82 h 84"/>
                <a:gd name="T96" fmla="*/ 68 w 76"/>
                <a:gd name="T97" fmla="*/ 82 h 84"/>
                <a:gd name="T98" fmla="*/ 68 w 76"/>
                <a:gd name="T9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84">
                  <a:moveTo>
                    <a:pt x="68" y="82"/>
                  </a:moveTo>
                  <a:lnTo>
                    <a:pt x="68" y="82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4" y="78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28"/>
                  </a:lnTo>
                  <a:lnTo>
                    <a:pt x="76" y="22"/>
                  </a:lnTo>
                  <a:lnTo>
                    <a:pt x="74" y="18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0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8" y="6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42" y="78"/>
                  </a:lnTo>
                  <a:lnTo>
                    <a:pt x="46" y="82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3007" y="1399"/>
              <a:ext cx="76" cy="67"/>
            </a:xfrm>
            <a:custGeom>
              <a:avLst/>
              <a:gdLst>
                <a:gd name="T0" fmla="*/ 34 w 76"/>
                <a:gd name="T1" fmla="*/ 63 h 67"/>
                <a:gd name="T2" fmla="*/ 34 w 76"/>
                <a:gd name="T3" fmla="*/ 63 h 67"/>
                <a:gd name="T4" fmla="*/ 44 w 76"/>
                <a:gd name="T5" fmla="*/ 61 h 67"/>
                <a:gd name="T6" fmla="*/ 56 w 76"/>
                <a:gd name="T7" fmla="*/ 59 h 67"/>
                <a:gd name="T8" fmla="*/ 56 w 76"/>
                <a:gd name="T9" fmla="*/ 59 h 67"/>
                <a:gd name="T10" fmla="*/ 64 w 76"/>
                <a:gd name="T11" fmla="*/ 59 h 67"/>
                <a:gd name="T12" fmla="*/ 66 w 76"/>
                <a:gd name="T13" fmla="*/ 57 h 67"/>
                <a:gd name="T14" fmla="*/ 68 w 76"/>
                <a:gd name="T15" fmla="*/ 55 h 67"/>
                <a:gd name="T16" fmla="*/ 68 w 76"/>
                <a:gd name="T17" fmla="*/ 55 h 67"/>
                <a:gd name="T18" fmla="*/ 66 w 76"/>
                <a:gd name="T19" fmla="*/ 43 h 67"/>
                <a:gd name="T20" fmla="*/ 66 w 76"/>
                <a:gd name="T21" fmla="*/ 37 h 67"/>
                <a:gd name="T22" fmla="*/ 68 w 76"/>
                <a:gd name="T23" fmla="*/ 35 h 67"/>
                <a:gd name="T24" fmla="*/ 68 w 76"/>
                <a:gd name="T25" fmla="*/ 35 h 67"/>
                <a:gd name="T26" fmla="*/ 68 w 76"/>
                <a:gd name="T27" fmla="*/ 35 h 67"/>
                <a:gd name="T28" fmla="*/ 72 w 76"/>
                <a:gd name="T29" fmla="*/ 35 h 67"/>
                <a:gd name="T30" fmla="*/ 76 w 76"/>
                <a:gd name="T31" fmla="*/ 33 h 67"/>
                <a:gd name="T32" fmla="*/ 76 w 76"/>
                <a:gd name="T33" fmla="*/ 31 h 67"/>
                <a:gd name="T34" fmla="*/ 74 w 76"/>
                <a:gd name="T35" fmla="*/ 27 h 67"/>
                <a:gd name="T36" fmla="*/ 74 w 76"/>
                <a:gd name="T37" fmla="*/ 27 h 67"/>
                <a:gd name="T38" fmla="*/ 68 w 76"/>
                <a:gd name="T39" fmla="*/ 15 h 67"/>
                <a:gd name="T40" fmla="*/ 62 w 76"/>
                <a:gd name="T41" fmla="*/ 7 h 67"/>
                <a:gd name="T42" fmla="*/ 58 w 76"/>
                <a:gd name="T43" fmla="*/ 0 h 67"/>
                <a:gd name="T44" fmla="*/ 58 w 76"/>
                <a:gd name="T45" fmla="*/ 0 h 67"/>
                <a:gd name="T46" fmla="*/ 56 w 76"/>
                <a:gd name="T47" fmla="*/ 0 h 67"/>
                <a:gd name="T48" fmla="*/ 52 w 76"/>
                <a:gd name="T49" fmla="*/ 0 h 67"/>
                <a:gd name="T50" fmla="*/ 50 w 76"/>
                <a:gd name="T51" fmla="*/ 2 h 67"/>
                <a:gd name="T52" fmla="*/ 46 w 76"/>
                <a:gd name="T53" fmla="*/ 9 h 67"/>
                <a:gd name="T54" fmla="*/ 44 w 76"/>
                <a:gd name="T55" fmla="*/ 9 h 67"/>
                <a:gd name="T56" fmla="*/ 42 w 76"/>
                <a:gd name="T57" fmla="*/ 9 h 67"/>
                <a:gd name="T58" fmla="*/ 42 w 76"/>
                <a:gd name="T59" fmla="*/ 9 h 67"/>
                <a:gd name="T60" fmla="*/ 30 w 76"/>
                <a:gd name="T61" fmla="*/ 11 h 67"/>
                <a:gd name="T62" fmla="*/ 26 w 76"/>
                <a:gd name="T63" fmla="*/ 11 h 67"/>
                <a:gd name="T64" fmla="*/ 24 w 76"/>
                <a:gd name="T65" fmla="*/ 15 h 67"/>
                <a:gd name="T66" fmla="*/ 24 w 76"/>
                <a:gd name="T67" fmla="*/ 15 h 67"/>
                <a:gd name="T68" fmla="*/ 20 w 76"/>
                <a:gd name="T69" fmla="*/ 17 h 67"/>
                <a:gd name="T70" fmla="*/ 20 w 76"/>
                <a:gd name="T71" fmla="*/ 19 h 67"/>
                <a:gd name="T72" fmla="*/ 20 w 76"/>
                <a:gd name="T73" fmla="*/ 27 h 67"/>
                <a:gd name="T74" fmla="*/ 18 w 76"/>
                <a:gd name="T75" fmla="*/ 33 h 67"/>
                <a:gd name="T76" fmla="*/ 18 w 76"/>
                <a:gd name="T77" fmla="*/ 35 h 67"/>
                <a:gd name="T78" fmla="*/ 18 w 76"/>
                <a:gd name="T79" fmla="*/ 37 h 67"/>
                <a:gd name="T80" fmla="*/ 18 w 76"/>
                <a:gd name="T81" fmla="*/ 37 h 67"/>
                <a:gd name="T82" fmla="*/ 12 w 76"/>
                <a:gd name="T83" fmla="*/ 39 h 67"/>
                <a:gd name="T84" fmla="*/ 4 w 76"/>
                <a:gd name="T85" fmla="*/ 45 h 67"/>
                <a:gd name="T86" fmla="*/ 4 w 76"/>
                <a:gd name="T87" fmla="*/ 45 h 67"/>
                <a:gd name="T88" fmla="*/ 0 w 76"/>
                <a:gd name="T89" fmla="*/ 47 h 67"/>
                <a:gd name="T90" fmla="*/ 0 w 76"/>
                <a:gd name="T91" fmla="*/ 51 h 67"/>
                <a:gd name="T92" fmla="*/ 0 w 76"/>
                <a:gd name="T93" fmla="*/ 53 h 67"/>
                <a:gd name="T94" fmla="*/ 2 w 76"/>
                <a:gd name="T95" fmla="*/ 53 h 67"/>
                <a:gd name="T96" fmla="*/ 6 w 76"/>
                <a:gd name="T97" fmla="*/ 57 h 67"/>
                <a:gd name="T98" fmla="*/ 10 w 76"/>
                <a:gd name="T99" fmla="*/ 61 h 67"/>
                <a:gd name="T100" fmla="*/ 10 w 76"/>
                <a:gd name="T101" fmla="*/ 61 h 67"/>
                <a:gd name="T102" fmla="*/ 18 w 76"/>
                <a:gd name="T103" fmla="*/ 65 h 67"/>
                <a:gd name="T104" fmla="*/ 22 w 76"/>
                <a:gd name="T105" fmla="*/ 67 h 67"/>
                <a:gd name="T106" fmla="*/ 24 w 76"/>
                <a:gd name="T107" fmla="*/ 67 h 67"/>
                <a:gd name="T108" fmla="*/ 24 w 76"/>
                <a:gd name="T109" fmla="*/ 67 h 67"/>
                <a:gd name="T110" fmla="*/ 34 w 76"/>
                <a:gd name="T111" fmla="*/ 63 h 67"/>
                <a:gd name="T112" fmla="*/ 34 w 76"/>
                <a:gd name="T113" fmla="*/ 63 h 67"/>
                <a:gd name="T114" fmla="*/ 34 w 76"/>
                <a:gd name="T115" fmla="*/ 63 h 67"/>
                <a:gd name="T116" fmla="*/ 34 w 76"/>
                <a:gd name="T117" fmla="*/ 63 h 67"/>
                <a:gd name="T118" fmla="*/ 34 w 76"/>
                <a:gd name="T11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67">
                  <a:moveTo>
                    <a:pt x="34" y="63"/>
                  </a:moveTo>
                  <a:lnTo>
                    <a:pt x="34" y="63"/>
                  </a:lnTo>
                  <a:lnTo>
                    <a:pt x="44" y="61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64" y="59"/>
                  </a:lnTo>
                  <a:lnTo>
                    <a:pt x="66" y="57"/>
                  </a:lnTo>
                  <a:lnTo>
                    <a:pt x="68" y="55"/>
                  </a:lnTo>
                  <a:lnTo>
                    <a:pt x="68" y="55"/>
                  </a:lnTo>
                  <a:lnTo>
                    <a:pt x="66" y="43"/>
                  </a:lnTo>
                  <a:lnTo>
                    <a:pt x="66" y="37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72" y="35"/>
                  </a:lnTo>
                  <a:lnTo>
                    <a:pt x="76" y="33"/>
                  </a:lnTo>
                  <a:lnTo>
                    <a:pt x="76" y="31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68" y="15"/>
                  </a:lnTo>
                  <a:lnTo>
                    <a:pt x="62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2" y="39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6" y="57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8" y="65"/>
                  </a:lnTo>
                  <a:lnTo>
                    <a:pt x="22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2997" y="1460"/>
              <a:ext cx="32" cy="26"/>
            </a:xfrm>
            <a:custGeom>
              <a:avLst/>
              <a:gdLst>
                <a:gd name="T0" fmla="*/ 2 w 32"/>
                <a:gd name="T1" fmla="*/ 0 h 26"/>
                <a:gd name="T2" fmla="*/ 2 w 32"/>
                <a:gd name="T3" fmla="*/ 0 h 26"/>
                <a:gd name="T4" fmla="*/ 10 w 32"/>
                <a:gd name="T5" fmla="*/ 0 h 26"/>
                <a:gd name="T6" fmla="*/ 20 w 32"/>
                <a:gd name="T7" fmla="*/ 4 h 26"/>
                <a:gd name="T8" fmla="*/ 28 w 32"/>
                <a:gd name="T9" fmla="*/ 12 h 26"/>
                <a:gd name="T10" fmla="*/ 32 w 32"/>
                <a:gd name="T11" fmla="*/ 16 h 26"/>
                <a:gd name="T12" fmla="*/ 32 w 32"/>
                <a:gd name="T13" fmla="*/ 16 h 26"/>
                <a:gd name="T14" fmla="*/ 32 w 32"/>
                <a:gd name="T15" fmla="*/ 18 h 26"/>
                <a:gd name="T16" fmla="*/ 30 w 32"/>
                <a:gd name="T17" fmla="*/ 22 h 26"/>
                <a:gd name="T18" fmla="*/ 24 w 32"/>
                <a:gd name="T19" fmla="*/ 26 h 26"/>
                <a:gd name="T20" fmla="*/ 20 w 32"/>
                <a:gd name="T21" fmla="*/ 26 h 26"/>
                <a:gd name="T22" fmla="*/ 20 w 32"/>
                <a:gd name="T23" fmla="*/ 26 h 26"/>
                <a:gd name="T24" fmla="*/ 12 w 32"/>
                <a:gd name="T25" fmla="*/ 26 h 26"/>
                <a:gd name="T26" fmla="*/ 6 w 32"/>
                <a:gd name="T27" fmla="*/ 26 h 26"/>
                <a:gd name="T28" fmla="*/ 2 w 32"/>
                <a:gd name="T29" fmla="*/ 22 h 26"/>
                <a:gd name="T30" fmla="*/ 0 w 32"/>
                <a:gd name="T31" fmla="*/ 18 h 26"/>
                <a:gd name="T32" fmla="*/ 0 w 32"/>
                <a:gd name="T33" fmla="*/ 18 h 26"/>
                <a:gd name="T34" fmla="*/ 2 w 32"/>
                <a:gd name="T35" fmla="*/ 6 h 26"/>
                <a:gd name="T36" fmla="*/ 2 w 32"/>
                <a:gd name="T37" fmla="*/ 0 h 26"/>
                <a:gd name="T38" fmla="*/ 2 w 32"/>
                <a:gd name="T39" fmla="*/ 0 h 26"/>
                <a:gd name="T40" fmla="*/ 2 w 32"/>
                <a:gd name="T41" fmla="*/ 0 h 26"/>
                <a:gd name="T42" fmla="*/ 2 w 32"/>
                <a:gd name="T43" fmla="*/ 0 h 26"/>
                <a:gd name="T44" fmla="*/ 2 w 32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6">
                  <a:moveTo>
                    <a:pt x="2" y="0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0" y="22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2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3670" y="1512"/>
              <a:ext cx="118" cy="102"/>
            </a:xfrm>
            <a:custGeom>
              <a:avLst/>
              <a:gdLst>
                <a:gd name="T0" fmla="*/ 40 w 118"/>
                <a:gd name="T1" fmla="*/ 102 h 102"/>
                <a:gd name="T2" fmla="*/ 18 w 118"/>
                <a:gd name="T3" fmla="*/ 90 h 102"/>
                <a:gd name="T4" fmla="*/ 6 w 118"/>
                <a:gd name="T5" fmla="*/ 82 h 102"/>
                <a:gd name="T6" fmla="*/ 2 w 118"/>
                <a:gd name="T7" fmla="*/ 70 h 102"/>
                <a:gd name="T8" fmla="*/ 0 w 118"/>
                <a:gd name="T9" fmla="*/ 44 h 102"/>
                <a:gd name="T10" fmla="*/ 0 w 118"/>
                <a:gd name="T11" fmla="*/ 34 h 102"/>
                <a:gd name="T12" fmla="*/ 6 w 118"/>
                <a:gd name="T13" fmla="*/ 26 h 102"/>
                <a:gd name="T14" fmla="*/ 10 w 118"/>
                <a:gd name="T15" fmla="*/ 26 h 102"/>
                <a:gd name="T16" fmla="*/ 20 w 118"/>
                <a:gd name="T17" fmla="*/ 30 h 102"/>
                <a:gd name="T18" fmla="*/ 36 w 118"/>
                <a:gd name="T19" fmla="*/ 34 h 102"/>
                <a:gd name="T20" fmla="*/ 46 w 118"/>
                <a:gd name="T21" fmla="*/ 38 h 102"/>
                <a:gd name="T22" fmla="*/ 48 w 118"/>
                <a:gd name="T23" fmla="*/ 36 h 102"/>
                <a:gd name="T24" fmla="*/ 46 w 118"/>
                <a:gd name="T25" fmla="*/ 30 h 102"/>
                <a:gd name="T26" fmla="*/ 42 w 118"/>
                <a:gd name="T27" fmla="*/ 16 h 102"/>
                <a:gd name="T28" fmla="*/ 44 w 118"/>
                <a:gd name="T29" fmla="*/ 10 h 102"/>
                <a:gd name="T30" fmla="*/ 46 w 118"/>
                <a:gd name="T31" fmla="*/ 6 h 102"/>
                <a:gd name="T32" fmla="*/ 50 w 118"/>
                <a:gd name="T33" fmla="*/ 6 h 102"/>
                <a:gd name="T34" fmla="*/ 60 w 118"/>
                <a:gd name="T35" fmla="*/ 10 h 102"/>
                <a:gd name="T36" fmla="*/ 70 w 118"/>
                <a:gd name="T37" fmla="*/ 12 h 102"/>
                <a:gd name="T38" fmla="*/ 72 w 118"/>
                <a:gd name="T39" fmla="*/ 12 h 102"/>
                <a:gd name="T40" fmla="*/ 82 w 118"/>
                <a:gd name="T41" fmla="*/ 6 h 102"/>
                <a:gd name="T42" fmla="*/ 92 w 118"/>
                <a:gd name="T43" fmla="*/ 0 h 102"/>
                <a:gd name="T44" fmla="*/ 98 w 118"/>
                <a:gd name="T45" fmla="*/ 0 h 102"/>
                <a:gd name="T46" fmla="*/ 110 w 118"/>
                <a:gd name="T47" fmla="*/ 0 h 102"/>
                <a:gd name="T48" fmla="*/ 114 w 118"/>
                <a:gd name="T49" fmla="*/ 2 h 102"/>
                <a:gd name="T50" fmla="*/ 114 w 118"/>
                <a:gd name="T51" fmla="*/ 6 h 102"/>
                <a:gd name="T52" fmla="*/ 116 w 118"/>
                <a:gd name="T53" fmla="*/ 20 h 102"/>
                <a:gd name="T54" fmla="*/ 118 w 118"/>
                <a:gd name="T55" fmla="*/ 34 h 102"/>
                <a:gd name="T56" fmla="*/ 116 w 118"/>
                <a:gd name="T57" fmla="*/ 38 h 102"/>
                <a:gd name="T58" fmla="*/ 110 w 118"/>
                <a:gd name="T59" fmla="*/ 56 h 102"/>
                <a:gd name="T60" fmla="*/ 106 w 118"/>
                <a:gd name="T61" fmla="*/ 62 h 102"/>
                <a:gd name="T62" fmla="*/ 98 w 118"/>
                <a:gd name="T63" fmla="*/ 64 h 102"/>
                <a:gd name="T64" fmla="*/ 92 w 118"/>
                <a:gd name="T65" fmla="*/ 64 h 102"/>
                <a:gd name="T66" fmla="*/ 78 w 118"/>
                <a:gd name="T67" fmla="*/ 76 h 102"/>
                <a:gd name="T68" fmla="*/ 72 w 118"/>
                <a:gd name="T69" fmla="*/ 78 h 102"/>
                <a:gd name="T70" fmla="*/ 62 w 118"/>
                <a:gd name="T71" fmla="*/ 82 h 102"/>
                <a:gd name="T72" fmla="*/ 62 w 118"/>
                <a:gd name="T73" fmla="*/ 86 h 102"/>
                <a:gd name="T74" fmla="*/ 64 w 118"/>
                <a:gd name="T75" fmla="*/ 90 h 102"/>
                <a:gd name="T76" fmla="*/ 68 w 118"/>
                <a:gd name="T77" fmla="*/ 98 h 102"/>
                <a:gd name="T78" fmla="*/ 66 w 118"/>
                <a:gd name="T79" fmla="*/ 102 h 102"/>
                <a:gd name="T80" fmla="*/ 62 w 118"/>
                <a:gd name="T81" fmla="*/ 102 h 102"/>
                <a:gd name="T82" fmla="*/ 40 w 118"/>
                <a:gd name="T83" fmla="*/ 102 h 102"/>
                <a:gd name="T84" fmla="*/ 40 w 118"/>
                <a:gd name="T85" fmla="*/ 102 h 102"/>
                <a:gd name="T86" fmla="*/ 40 w 118"/>
                <a:gd name="T8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102">
                  <a:moveTo>
                    <a:pt x="40" y="102"/>
                  </a:moveTo>
                  <a:lnTo>
                    <a:pt x="40" y="102"/>
                  </a:lnTo>
                  <a:lnTo>
                    <a:pt x="28" y="98"/>
                  </a:lnTo>
                  <a:lnTo>
                    <a:pt x="18" y="90"/>
                  </a:lnTo>
                  <a:lnTo>
                    <a:pt x="12" y="86"/>
                  </a:lnTo>
                  <a:lnTo>
                    <a:pt x="6" y="82"/>
                  </a:lnTo>
                  <a:lnTo>
                    <a:pt x="4" y="7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20" y="30"/>
                  </a:lnTo>
                  <a:lnTo>
                    <a:pt x="28" y="3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60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4" y="46"/>
                  </a:lnTo>
                  <a:lnTo>
                    <a:pt x="110" y="56"/>
                  </a:lnTo>
                  <a:lnTo>
                    <a:pt x="108" y="60"/>
                  </a:lnTo>
                  <a:lnTo>
                    <a:pt x="106" y="62"/>
                  </a:lnTo>
                  <a:lnTo>
                    <a:pt x="104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2" y="64"/>
                  </a:lnTo>
                  <a:lnTo>
                    <a:pt x="88" y="6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2" y="78"/>
                  </a:lnTo>
                  <a:lnTo>
                    <a:pt x="66" y="80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4" y="90"/>
                  </a:lnTo>
                  <a:lnTo>
                    <a:pt x="66" y="94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46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3784" y="1618"/>
              <a:ext cx="62" cy="49"/>
            </a:xfrm>
            <a:custGeom>
              <a:avLst/>
              <a:gdLst>
                <a:gd name="T0" fmla="*/ 0 w 62"/>
                <a:gd name="T1" fmla="*/ 45 h 49"/>
                <a:gd name="T2" fmla="*/ 0 w 62"/>
                <a:gd name="T3" fmla="*/ 45 h 49"/>
                <a:gd name="T4" fmla="*/ 2 w 62"/>
                <a:gd name="T5" fmla="*/ 43 h 49"/>
                <a:gd name="T6" fmla="*/ 4 w 62"/>
                <a:gd name="T7" fmla="*/ 39 h 49"/>
                <a:gd name="T8" fmla="*/ 6 w 62"/>
                <a:gd name="T9" fmla="*/ 31 h 49"/>
                <a:gd name="T10" fmla="*/ 4 w 62"/>
                <a:gd name="T11" fmla="*/ 23 h 49"/>
                <a:gd name="T12" fmla="*/ 4 w 62"/>
                <a:gd name="T13" fmla="*/ 23 h 49"/>
                <a:gd name="T14" fmla="*/ 4 w 62"/>
                <a:gd name="T15" fmla="*/ 18 h 49"/>
                <a:gd name="T16" fmla="*/ 6 w 62"/>
                <a:gd name="T17" fmla="*/ 12 h 49"/>
                <a:gd name="T18" fmla="*/ 10 w 62"/>
                <a:gd name="T19" fmla="*/ 8 h 49"/>
                <a:gd name="T20" fmla="*/ 14 w 62"/>
                <a:gd name="T21" fmla="*/ 4 h 49"/>
                <a:gd name="T22" fmla="*/ 14 w 62"/>
                <a:gd name="T23" fmla="*/ 4 h 49"/>
                <a:gd name="T24" fmla="*/ 18 w 62"/>
                <a:gd name="T25" fmla="*/ 2 h 49"/>
                <a:gd name="T26" fmla="*/ 22 w 62"/>
                <a:gd name="T27" fmla="*/ 0 h 49"/>
                <a:gd name="T28" fmla="*/ 30 w 62"/>
                <a:gd name="T29" fmla="*/ 2 h 49"/>
                <a:gd name="T30" fmla="*/ 42 w 62"/>
                <a:gd name="T31" fmla="*/ 6 h 49"/>
                <a:gd name="T32" fmla="*/ 50 w 62"/>
                <a:gd name="T33" fmla="*/ 8 h 49"/>
                <a:gd name="T34" fmla="*/ 50 w 62"/>
                <a:gd name="T35" fmla="*/ 8 h 49"/>
                <a:gd name="T36" fmla="*/ 56 w 62"/>
                <a:gd name="T37" fmla="*/ 12 h 49"/>
                <a:gd name="T38" fmla="*/ 60 w 62"/>
                <a:gd name="T39" fmla="*/ 16 h 49"/>
                <a:gd name="T40" fmla="*/ 62 w 62"/>
                <a:gd name="T41" fmla="*/ 18 h 49"/>
                <a:gd name="T42" fmla="*/ 62 w 62"/>
                <a:gd name="T43" fmla="*/ 20 h 49"/>
                <a:gd name="T44" fmla="*/ 60 w 62"/>
                <a:gd name="T45" fmla="*/ 21 h 49"/>
                <a:gd name="T46" fmla="*/ 58 w 62"/>
                <a:gd name="T47" fmla="*/ 23 h 49"/>
                <a:gd name="T48" fmla="*/ 58 w 62"/>
                <a:gd name="T49" fmla="*/ 23 h 49"/>
                <a:gd name="T50" fmla="*/ 48 w 62"/>
                <a:gd name="T51" fmla="*/ 27 h 49"/>
                <a:gd name="T52" fmla="*/ 40 w 62"/>
                <a:gd name="T53" fmla="*/ 31 h 49"/>
                <a:gd name="T54" fmla="*/ 34 w 62"/>
                <a:gd name="T55" fmla="*/ 33 h 49"/>
                <a:gd name="T56" fmla="*/ 26 w 62"/>
                <a:gd name="T57" fmla="*/ 33 h 49"/>
                <a:gd name="T58" fmla="*/ 26 w 62"/>
                <a:gd name="T59" fmla="*/ 33 h 49"/>
                <a:gd name="T60" fmla="*/ 22 w 62"/>
                <a:gd name="T61" fmla="*/ 37 h 49"/>
                <a:gd name="T62" fmla="*/ 18 w 62"/>
                <a:gd name="T63" fmla="*/ 39 h 49"/>
                <a:gd name="T64" fmla="*/ 14 w 62"/>
                <a:gd name="T65" fmla="*/ 43 h 49"/>
                <a:gd name="T66" fmla="*/ 6 w 62"/>
                <a:gd name="T67" fmla="*/ 45 h 49"/>
                <a:gd name="T68" fmla="*/ 4 w 62"/>
                <a:gd name="T69" fmla="*/ 49 h 49"/>
                <a:gd name="T70" fmla="*/ 4 w 62"/>
                <a:gd name="T71" fmla="*/ 49 h 49"/>
                <a:gd name="T72" fmla="*/ 2 w 62"/>
                <a:gd name="T73" fmla="*/ 49 h 49"/>
                <a:gd name="T74" fmla="*/ 0 w 62"/>
                <a:gd name="T75" fmla="*/ 47 h 49"/>
                <a:gd name="T76" fmla="*/ 0 w 62"/>
                <a:gd name="T77" fmla="*/ 45 h 49"/>
                <a:gd name="T78" fmla="*/ 0 w 62"/>
                <a:gd name="T79" fmla="*/ 45 h 49"/>
                <a:gd name="T80" fmla="*/ 0 w 62"/>
                <a:gd name="T81" fmla="*/ 45 h 49"/>
                <a:gd name="T82" fmla="*/ 0 w 62"/>
                <a:gd name="T83" fmla="*/ 45 h 49"/>
                <a:gd name="T84" fmla="*/ 0 w 62"/>
                <a:gd name="T8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49">
                  <a:moveTo>
                    <a:pt x="0" y="45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4" y="39"/>
                  </a:lnTo>
                  <a:lnTo>
                    <a:pt x="6" y="31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42" y="6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6" y="12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0" y="21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48" y="27"/>
                  </a:lnTo>
                  <a:lnTo>
                    <a:pt x="40" y="31"/>
                  </a:lnTo>
                  <a:lnTo>
                    <a:pt x="34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8" y="39"/>
                  </a:lnTo>
                  <a:lnTo>
                    <a:pt x="14" y="43"/>
                  </a:lnTo>
                  <a:lnTo>
                    <a:pt x="6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3798" y="1478"/>
              <a:ext cx="75" cy="40"/>
            </a:xfrm>
            <a:custGeom>
              <a:avLst/>
              <a:gdLst>
                <a:gd name="T0" fmla="*/ 0 w 75"/>
                <a:gd name="T1" fmla="*/ 24 h 40"/>
                <a:gd name="T2" fmla="*/ 0 w 75"/>
                <a:gd name="T3" fmla="*/ 24 h 40"/>
                <a:gd name="T4" fmla="*/ 2 w 75"/>
                <a:gd name="T5" fmla="*/ 28 h 40"/>
                <a:gd name="T6" fmla="*/ 6 w 75"/>
                <a:gd name="T7" fmla="*/ 34 h 40"/>
                <a:gd name="T8" fmla="*/ 10 w 75"/>
                <a:gd name="T9" fmla="*/ 40 h 40"/>
                <a:gd name="T10" fmla="*/ 12 w 75"/>
                <a:gd name="T11" fmla="*/ 40 h 40"/>
                <a:gd name="T12" fmla="*/ 14 w 75"/>
                <a:gd name="T13" fmla="*/ 40 h 40"/>
                <a:gd name="T14" fmla="*/ 14 w 75"/>
                <a:gd name="T15" fmla="*/ 40 h 40"/>
                <a:gd name="T16" fmla="*/ 46 w 75"/>
                <a:gd name="T17" fmla="*/ 40 h 40"/>
                <a:gd name="T18" fmla="*/ 46 w 75"/>
                <a:gd name="T19" fmla="*/ 40 h 40"/>
                <a:gd name="T20" fmla="*/ 50 w 75"/>
                <a:gd name="T21" fmla="*/ 36 h 40"/>
                <a:gd name="T22" fmla="*/ 60 w 75"/>
                <a:gd name="T23" fmla="*/ 34 h 40"/>
                <a:gd name="T24" fmla="*/ 68 w 75"/>
                <a:gd name="T25" fmla="*/ 30 h 40"/>
                <a:gd name="T26" fmla="*/ 70 w 75"/>
                <a:gd name="T27" fmla="*/ 28 h 40"/>
                <a:gd name="T28" fmla="*/ 72 w 75"/>
                <a:gd name="T29" fmla="*/ 24 h 40"/>
                <a:gd name="T30" fmla="*/ 72 w 75"/>
                <a:gd name="T31" fmla="*/ 24 h 40"/>
                <a:gd name="T32" fmla="*/ 74 w 75"/>
                <a:gd name="T33" fmla="*/ 20 h 40"/>
                <a:gd name="T34" fmla="*/ 75 w 75"/>
                <a:gd name="T35" fmla="*/ 12 h 40"/>
                <a:gd name="T36" fmla="*/ 75 w 75"/>
                <a:gd name="T37" fmla="*/ 8 h 40"/>
                <a:gd name="T38" fmla="*/ 75 w 75"/>
                <a:gd name="T39" fmla="*/ 4 h 40"/>
                <a:gd name="T40" fmla="*/ 75 w 75"/>
                <a:gd name="T41" fmla="*/ 4 h 40"/>
                <a:gd name="T42" fmla="*/ 75 w 75"/>
                <a:gd name="T43" fmla="*/ 2 h 40"/>
                <a:gd name="T44" fmla="*/ 74 w 75"/>
                <a:gd name="T45" fmla="*/ 0 h 40"/>
                <a:gd name="T46" fmla="*/ 72 w 75"/>
                <a:gd name="T47" fmla="*/ 0 h 40"/>
                <a:gd name="T48" fmla="*/ 66 w 75"/>
                <a:gd name="T49" fmla="*/ 0 h 40"/>
                <a:gd name="T50" fmla="*/ 66 w 75"/>
                <a:gd name="T51" fmla="*/ 0 h 40"/>
                <a:gd name="T52" fmla="*/ 60 w 75"/>
                <a:gd name="T53" fmla="*/ 0 h 40"/>
                <a:gd name="T54" fmla="*/ 56 w 75"/>
                <a:gd name="T55" fmla="*/ 4 h 40"/>
                <a:gd name="T56" fmla="*/ 50 w 75"/>
                <a:gd name="T57" fmla="*/ 8 h 40"/>
                <a:gd name="T58" fmla="*/ 46 w 75"/>
                <a:gd name="T59" fmla="*/ 12 h 40"/>
                <a:gd name="T60" fmla="*/ 46 w 75"/>
                <a:gd name="T61" fmla="*/ 14 h 40"/>
                <a:gd name="T62" fmla="*/ 42 w 75"/>
                <a:gd name="T63" fmla="*/ 14 h 40"/>
                <a:gd name="T64" fmla="*/ 42 w 75"/>
                <a:gd name="T65" fmla="*/ 14 h 40"/>
                <a:gd name="T66" fmla="*/ 36 w 75"/>
                <a:gd name="T67" fmla="*/ 12 h 40"/>
                <a:gd name="T68" fmla="*/ 32 w 75"/>
                <a:gd name="T69" fmla="*/ 12 h 40"/>
                <a:gd name="T70" fmla="*/ 28 w 75"/>
                <a:gd name="T71" fmla="*/ 12 h 40"/>
                <a:gd name="T72" fmla="*/ 26 w 75"/>
                <a:gd name="T73" fmla="*/ 12 h 40"/>
                <a:gd name="T74" fmla="*/ 26 w 75"/>
                <a:gd name="T75" fmla="*/ 12 h 40"/>
                <a:gd name="T76" fmla="*/ 24 w 75"/>
                <a:gd name="T77" fmla="*/ 12 h 40"/>
                <a:gd name="T78" fmla="*/ 24 w 75"/>
                <a:gd name="T79" fmla="*/ 14 h 40"/>
                <a:gd name="T80" fmla="*/ 22 w 75"/>
                <a:gd name="T81" fmla="*/ 20 h 40"/>
                <a:gd name="T82" fmla="*/ 20 w 75"/>
                <a:gd name="T83" fmla="*/ 26 h 40"/>
                <a:gd name="T84" fmla="*/ 16 w 75"/>
                <a:gd name="T85" fmla="*/ 28 h 40"/>
                <a:gd name="T86" fmla="*/ 14 w 75"/>
                <a:gd name="T87" fmla="*/ 28 h 40"/>
                <a:gd name="T88" fmla="*/ 14 w 75"/>
                <a:gd name="T89" fmla="*/ 28 h 40"/>
                <a:gd name="T90" fmla="*/ 12 w 75"/>
                <a:gd name="T91" fmla="*/ 28 h 40"/>
                <a:gd name="T92" fmla="*/ 10 w 75"/>
                <a:gd name="T93" fmla="*/ 26 h 40"/>
                <a:gd name="T94" fmla="*/ 6 w 75"/>
                <a:gd name="T95" fmla="*/ 24 h 40"/>
                <a:gd name="T96" fmla="*/ 6 w 75"/>
                <a:gd name="T97" fmla="*/ 24 h 40"/>
                <a:gd name="T98" fmla="*/ 4 w 75"/>
                <a:gd name="T99" fmla="*/ 22 h 40"/>
                <a:gd name="T100" fmla="*/ 0 w 75"/>
                <a:gd name="T101" fmla="*/ 24 h 40"/>
                <a:gd name="T102" fmla="*/ 0 w 75"/>
                <a:gd name="T103" fmla="*/ 24 h 40"/>
                <a:gd name="T104" fmla="*/ 0 w 75"/>
                <a:gd name="T105" fmla="*/ 24 h 40"/>
                <a:gd name="T106" fmla="*/ 0 w 75"/>
                <a:gd name="T107" fmla="*/ 24 h 40"/>
                <a:gd name="T108" fmla="*/ 0 w 75"/>
                <a:gd name="T10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" h="40">
                  <a:moveTo>
                    <a:pt x="0" y="24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75" y="12"/>
                  </a:lnTo>
                  <a:lnTo>
                    <a:pt x="75" y="8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6" y="4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4341" y="1136"/>
              <a:ext cx="38" cy="75"/>
            </a:xfrm>
            <a:custGeom>
              <a:avLst/>
              <a:gdLst>
                <a:gd name="T0" fmla="*/ 28 w 38"/>
                <a:gd name="T1" fmla="*/ 75 h 75"/>
                <a:gd name="T2" fmla="*/ 28 w 38"/>
                <a:gd name="T3" fmla="*/ 75 h 75"/>
                <a:gd name="T4" fmla="*/ 24 w 38"/>
                <a:gd name="T5" fmla="*/ 75 h 75"/>
                <a:gd name="T6" fmla="*/ 16 w 38"/>
                <a:gd name="T7" fmla="*/ 75 h 75"/>
                <a:gd name="T8" fmla="*/ 14 w 38"/>
                <a:gd name="T9" fmla="*/ 73 h 75"/>
                <a:gd name="T10" fmla="*/ 12 w 38"/>
                <a:gd name="T11" fmla="*/ 71 h 75"/>
                <a:gd name="T12" fmla="*/ 12 w 38"/>
                <a:gd name="T13" fmla="*/ 71 h 75"/>
                <a:gd name="T14" fmla="*/ 4 w 38"/>
                <a:gd name="T15" fmla="*/ 59 h 75"/>
                <a:gd name="T16" fmla="*/ 0 w 38"/>
                <a:gd name="T17" fmla="*/ 51 h 75"/>
                <a:gd name="T18" fmla="*/ 0 w 38"/>
                <a:gd name="T19" fmla="*/ 47 h 75"/>
                <a:gd name="T20" fmla="*/ 0 w 38"/>
                <a:gd name="T21" fmla="*/ 41 h 75"/>
                <a:gd name="T22" fmla="*/ 0 w 38"/>
                <a:gd name="T23" fmla="*/ 41 h 75"/>
                <a:gd name="T24" fmla="*/ 2 w 38"/>
                <a:gd name="T25" fmla="*/ 30 h 75"/>
                <a:gd name="T26" fmla="*/ 4 w 38"/>
                <a:gd name="T27" fmla="*/ 22 h 75"/>
                <a:gd name="T28" fmla="*/ 8 w 38"/>
                <a:gd name="T29" fmla="*/ 12 h 75"/>
                <a:gd name="T30" fmla="*/ 14 w 38"/>
                <a:gd name="T31" fmla="*/ 6 h 75"/>
                <a:gd name="T32" fmla="*/ 14 w 38"/>
                <a:gd name="T33" fmla="*/ 6 h 75"/>
                <a:gd name="T34" fmla="*/ 20 w 38"/>
                <a:gd name="T35" fmla="*/ 2 h 75"/>
                <a:gd name="T36" fmla="*/ 26 w 38"/>
                <a:gd name="T37" fmla="*/ 0 h 75"/>
                <a:gd name="T38" fmla="*/ 32 w 38"/>
                <a:gd name="T39" fmla="*/ 0 h 75"/>
                <a:gd name="T40" fmla="*/ 32 w 38"/>
                <a:gd name="T41" fmla="*/ 2 h 75"/>
                <a:gd name="T42" fmla="*/ 34 w 38"/>
                <a:gd name="T43" fmla="*/ 2 h 75"/>
                <a:gd name="T44" fmla="*/ 34 w 38"/>
                <a:gd name="T45" fmla="*/ 2 h 75"/>
                <a:gd name="T46" fmla="*/ 36 w 38"/>
                <a:gd name="T47" fmla="*/ 10 h 75"/>
                <a:gd name="T48" fmla="*/ 38 w 38"/>
                <a:gd name="T49" fmla="*/ 18 h 75"/>
                <a:gd name="T50" fmla="*/ 38 w 38"/>
                <a:gd name="T51" fmla="*/ 34 h 75"/>
                <a:gd name="T52" fmla="*/ 38 w 38"/>
                <a:gd name="T53" fmla="*/ 34 h 75"/>
                <a:gd name="T54" fmla="*/ 36 w 38"/>
                <a:gd name="T55" fmla="*/ 39 h 75"/>
                <a:gd name="T56" fmla="*/ 34 w 38"/>
                <a:gd name="T57" fmla="*/ 43 h 75"/>
                <a:gd name="T58" fmla="*/ 32 w 38"/>
                <a:gd name="T59" fmla="*/ 47 h 75"/>
                <a:gd name="T60" fmla="*/ 30 w 38"/>
                <a:gd name="T61" fmla="*/ 51 h 75"/>
                <a:gd name="T62" fmla="*/ 30 w 38"/>
                <a:gd name="T63" fmla="*/ 51 h 75"/>
                <a:gd name="T64" fmla="*/ 30 w 38"/>
                <a:gd name="T65" fmla="*/ 59 h 75"/>
                <a:gd name="T66" fmla="*/ 30 w 38"/>
                <a:gd name="T67" fmla="*/ 65 h 75"/>
                <a:gd name="T68" fmla="*/ 30 w 38"/>
                <a:gd name="T69" fmla="*/ 65 h 75"/>
                <a:gd name="T70" fmla="*/ 28 w 38"/>
                <a:gd name="T71" fmla="*/ 75 h 75"/>
                <a:gd name="T72" fmla="*/ 28 w 38"/>
                <a:gd name="T73" fmla="*/ 75 h 75"/>
                <a:gd name="T74" fmla="*/ 28 w 38"/>
                <a:gd name="T75" fmla="*/ 75 h 75"/>
                <a:gd name="T76" fmla="*/ 28 w 38"/>
                <a:gd name="T77" fmla="*/ 75 h 75"/>
                <a:gd name="T78" fmla="*/ 28 w 38"/>
                <a:gd name="T7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75">
                  <a:moveTo>
                    <a:pt x="28" y="75"/>
                  </a:moveTo>
                  <a:lnTo>
                    <a:pt x="28" y="75"/>
                  </a:lnTo>
                  <a:lnTo>
                    <a:pt x="24" y="75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4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9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000" y="2348"/>
              <a:ext cx="20" cy="66"/>
            </a:xfrm>
            <a:custGeom>
              <a:avLst/>
              <a:gdLst>
                <a:gd name="T0" fmla="*/ 12 w 20"/>
                <a:gd name="T1" fmla="*/ 66 h 66"/>
                <a:gd name="T2" fmla="*/ 12 w 20"/>
                <a:gd name="T3" fmla="*/ 66 h 66"/>
                <a:gd name="T4" fmla="*/ 10 w 20"/>
                <a:gd name="T5" fmla="*/ 66 h 66"/>
                <a:gd name="T6" fmla="*/ 10 w 20"/>
                <a:gd name="T7" fmla="*/ 66 h 66"/>
                <a:gd name="T8" fmla="*/ 10 w 20"/>
                <a:gd name="T9" fmla="*/ 64 h 66"/>
                <a:gd name="T10" fmla="*/ 8 w 20"/>
                <a:gd name="T11" fmla="*/ 62 h 66"/>
                <a:gd name="T12" fmla="*/ 8 w 20"/>
                <a:gd name="T13" fmla="*/ 62 h 66"/>
                <a:gd name="T14" fmla="*/ 4 w 20"/>
                <a:gd name="T15" fmla="*/ 58 h 66"/>
                <a:gd name="T16" fmla="*/ 0 w 20"/>
                <a:gd name="T17" fmla="*/ 56 h 66"/>
                <a:gd name="T18" fmla="*/ 0 w 20"/>
                <a:gd name="T19" fmla="*/ 56 h 66"/>
                <a:gd name="T20" fmla="*/ 4 w 20"/>
                <a:gd name="T21" fmla="*/ 50 h 66"/>
                <a:gd name="T22" fmla="*/ 6 w 20"/>
                <a:gd name="T23" fmla="*/ 46 h 66"/>
                <a:gd name="T24" fmla="*/ 6 w 20"/>
                <a:gd name="T25" fmla="*/ 46 h 66"/>
                <a:gd name="T26" fmla="*/ 10 w 20"/>
                <a:gd name="T27" fmla="*/ 44 h 66"/>
                <a:gd name="T28" fmla="*/ 10 w 20"/>
                <a:gd name="T29" fmla="*/ 40 h 66"/>
                <a:gd name="T30" fmla="*/ 8 w 20"/>
                <a:gd name="T31" fmla="*/ 38 h 66"/>
                <a:gd name="T32" fmla="*/ 8 w 20"/>
                <a:gd name="T33" fmla="*/ 38 h 66"/>
                <a:gd name="T34" fmla="*/ 4 w 20"/>
                <a:gd name="T35" fmla="*/ 28 h 66"/>
                <a:gd name="T36" fmla="*/ 0 w 20"/>
                <a:gd name="T37" fmla="*/ 24 h 66"/>
                <a:gd name="T38" fmla="*/ 0 w 20"/>
                <a:gd name="T39" fmla="*/ 22 h 66"/>
                <a:gd name="T40" fmla="*/ 0 w 20"/>
                <a:gd name="T41" fmla="*/ 22 h 66"/>
                <a:gd name="T42" fmla="*/ 6 w 20"/>
                <a:gd name="T43" fmla="*/ 16 h 66"/>
                <a:gd name="T44" fmla="*/ 6 w 20"/>
                <a:gd name="T45" fmla="*/ 10 h 66"/>
                <a:gd name="T46" fmla="*/ 8 w 20"/>
                <a:gd name="T47" fmla="*/ 8 h 66"/>
                <a:gd name="T48" fmla="*/ 8 w 20"/>
                <a:gd name="T49" fmla="*/ 8 h 66"/>
                <a:gd name="T50" fmla="*/ 8 w 20"/>
                <a:gd name="T51" fmla="*/ 2 h 66"/>
                <a:gd name="T52" fmla="*/ 8 w 20"/>
                <a:gd name="T53" fmla="*/ 0 h 66"/>
                <a:gd name="T54" fmla="*/ 10 w 20"/>
                <a:gd name="T55" fmla="*/ 0 h 66"/>
                <a:gd name="T56" fmla="*/ 10 w 20"/>
                <a:gd name="T57" fmla="*/ 0 h 66"/>
                <a:gd name="T58" fmla="*/ 12 w 20"/>
                <a:gd name="T59" fmla="*/ 2 h 66"/>
                <a:gd name="T60" fmla="*/ 14 w 20"/>
                <a:gd name="T61" fmla="*/ 6 h 66"/>
                <a:gd name="T62" fmla="*/ 16 w 20"/>
                <a:gd name="T63" fmla="*/ 10 h 66"/>
                <a:gd name="T64" fmla="*/ 16 w 20"/>
                <a:gd name="T65" fmla="*/ 16 h 66"/>
                <a:gd name="T66" fmla="*/ 16 w 20"/>
                <a:gd name="T67" fmla="*/ 16 h 66"/>
                <a:gd name="T68" fmla="*/ 14 w 20"/>
                <a:gd name="T69" fmla="*/ 18 h 66"/>
                <a:gd name="T70" fmla="*/ 14 w 20"/>
                <a:gd name="T71" fmla="*/ 20 h 66"/>
                <a:gd name="T72" fmla="*/ 16 w 20"/>
                <a:gd name="T73" fmla="*/ 28 h 66"/>
                <a:gd name="T74" fmla="*/ 16 w 20"/>
                <a:gd name="T75" fmla="*/ 28 h 66"/>
                <a:gd name="T76" fmla="*/ 18 w 20"/>
                <a:gd name="T77" fmla="*/ 38 h 66"/>
                <a:gd name="T78" fmla="*/ 20 w 20"/>
                <a:gd name="T79" fmla="*/ 44 h 66"/>
                <a:gd name="T80" fmla="*/ 18 w 20"/>
                <a:gd name="T81" fmla="*/ 48 h 66"/>
                <a:gd name="T82" fmla="*/ 18 w 20"/>
                <a:gd name="T83" fmla="*/ 48 h 66"/>
                <a:gd name="T84" fmla="*/ 18 w 20"/>
                <a:gd name="T85" fmla="*/ 50 h 66"/>
                <a:gd name="T86" fmla="*/ 18 w 20"/>
                <a:gd name="T87" fmla="*/ 56 h 66"/>
                <a:gd name="T88" fmla="*/ 18 w 20"/>
                <a:gd name="T89" fmla="*/ 62 h 66"/>
                <a:gd name="T90" fmla="*/ 18 w 20"/>
                <a:gd name="T91" fmla="*/ 62 h 66"/>
                <a:gd name="T92" fmla="*/ 18 w 20"/>
                <a:gd name="T93" fmla="*/ 66 h 66"/>
                <a:gd name="T94" fmla="*/ 16 w 20"/>
                <a:gd name="T95" fmla="*/ 66 h 66"/>
                <a:gd name="T96" fmla="*/ 12 w 20"/>
                <a:gd name="T97" fmla="*/ 66 h 66"/>
                <a:gd name="T98" fmla="*/ 12 w 20"/>
                <a:gd name="T99" fmla="*/ 66 h 66"/>
                <a:gd name="T100" fmla="*/ 12 w 20"/>
                <a:gd name="T101" fmla="*/ 66 h 66"/>
                <a:gd name="T102" fmla="*/ 12 w 20"/>
                <a:gd name="T103" fmla="*/ 66 h 66"/>
                <a:gd name="T104" fmla="*/ 12 w 20"/>
                <a:gd name="T10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6">
                  <a:moveTo>
                    <a:pt x="12" y="66"/>
                  </a:moveTo>
                  <a:lnTo>
                    <a:pt x="12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50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38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947" y="1528"/>
              <a:ext cx="79" cy="113"/>
            </a:xfrm>
            <a:custGeom>
              <a:avLst/>
              <a:gdLst>
                <a:gd name="T0" fmla="*/ 0 w 79"/>
                <a:gd name="T1" fmla="*/ 6 h 113"/>
                <a:gd name="T2" fmla="*/ 0 w 79"/>
                <a:gd name="T3" fmla="*/ 6 h 113"/>
                <a:gd name="T4" fmla="*/ 0 w 79"/>
                <a:gd name="T5" fmla="*/ 14 h 113"/>
                <a:gd name="T6" fmla="*/ 4 w 79"/>
                <a:gd name="T7" fmla="*/ 36 h 113"/>
                <a:gd name="T8" fmla="*/ 6 w 79"/>
                <a:gd name="T9" fmla="*/ 46 h 113"/>
                <a:gd name="T10" fmla="*/ 8 w 79"/>
                <a:gd name="T11" fmla="*/ 56 h 113"/>
                <a:gd name="T12" fmla="*/ 12 w 79"/>
                <a:gd name="T13" fmla="*/ 70 h 113"/>
                <a:gd name="T14" fmla="*/ 18 w 79"/>
                <a:gd name="T15" fmla="*/ 78 h 113"/>
                <a:gd name="T16" fmla="*/ 18 w 79"/>
                <a:gd name="T17" fmla="*/ 78 h 113"/>
                <a:gd name="T18" fmla="*/ 28 w 79"/>
                <a:gd name="T19" fmla="*/ 94 h 113"/>
                <a:gd name="T20" fmla="*/ 34 w 79"/>
                <a:gd name="T21" fmla="*/ 108 h 113"/>
                <a:gd name="T22" fmla="*/ 40 w 79"/>
                <a:gd name="T23" fmla="*/ 113 h 113"/>
                <a:gd name="T24" fmla="*/ 42 w 79"/>
                <a:gd name="T25" fmla="*/ 113 h 113"/>
                <a:gd name="T26" fmla="*/ 42 w 79"/>
                <a:gd name="T27" fmla="*/ 113 h 113"/>
                <a:gd name="T28" fmla="*/ 42 w 79"/>
                <a:gd name="T29" fmla="*/ 113 h 113"/>
                <a:gd name="T30" fmla="*/ 50 w 79"/>
                <a:gd name="T31" fmla="*/ 111 h 113"/>
                <a:gd name="T32" fmla="*/ 56 w 79"/>
                <a:gd name="T33" fmla="*/ 110 h 113"/>
                <a:gd name="T34" fmla="*/ 67 w 79"/>
                <a:gd name="T35" fmla="*/ 108 h 113"/>
                <a:gd name="T36" fmla="*/ 67 w 79"/>
                <a:gd name="T37" fmla="*/ 108 h 113"/>
                <a:gd name="T38" fmla="*/ 73 w 79"/>
                <a:gd name="T39" fmla="*/ 106 h 113"/>
                <a:gd name="T40" fmla="*/ 77 w 79"/>
                <a:gd name="T41" fmla="*/ 102 h 113"/>
                <a:gd name="T42" fmla="*/ 79 w 79"/>
                <a:gd name="T43" fmla="*/ 96 h 113"/>
                <a:gd name="T44" fmla="*/ 79 w 79"/>
                <a:gd name="T45" fmla="*/ 90 h 113"/>
                <a:gd name="T46" fmla="*/ 79 w 79"/>
                <a:gd name="T47" fmla="*/ 90 h 113"/>
                <a:gd name="T48" fmla="*/ 75 w 79"/>
                <a:gd name="T49" fmla="*/ 70 h 113"/>
                <a:gd name="T50" fmla="*/ 71 w 79"/>
                <a:gd name="T51" fmla="*/ 60 h 113"/>
                <a:gd name="T52" fmla="*/ 71 w 79"/>
                <a:gd name="T53" fmla="*/ 54 h 113"/>
                <a:gd name="T54" fmla="*/ 73 w 79"/>
                <a:gd name="T55" fmla="*/ 50 h 113"/>
                <a:gd name="T56" fmla="*/ 73 w 79"/>
                <a:gd name="T57" fmla="*/ 50 h 113"/>
                <a:gd name="T58" fmla="*/ 75 w 79"/>
                <a:gd name="T59" fmla="*/ 44 h 113"/>
                <a:gd name="T60" fmla="*/ 75 w 79"/>
                <a:gd name="T61" fmla="*/ 40 h 113"/>
                <a:gd name="T62" fmla="*/ 75 w 79"/>
                <a:gd name="T63" fmla="*/ 38 h 113"/>
                <a:gd name="T64" fmla="*/ 75 w 79"/>
                <a:gd name="T65" fmla="*/ 38 h 113"/>
                <a:gd name="T66" fmla="*/ 54 w 79"/>
                <a:gd name="T67" fmla="*/ 40 h 113"/>
                <a:gd name="T68" fmla="*/ 54 w 79"/>
                <a:gd name="T69" fmla="*/ 40 h 113"/>
                <a:gd name="T70" fmla="*/ 46 w 79"/>
                <a:gd name="T71" fmla="*/ 40 h 113"/>
                <a:gd name="T72" fmla="*/ 42 w 79"/>
                <a:gd name="T73" fmla="*/ 40 h 113"/>
                <a:gd name="T74" fmla="*/ 42 w 79"/>
                <a:gd name="T75" fmla="*/ 40 h 113"/>
                <a:gd name="T76" fmla="*/ 42 w 79"/>
                <a:gd name="T77" fmla="*/ 38 h 113"/>
                <a:gd name="T78" fmla="*/ 42 w 79"/>
                <a:gd name="T79" fmla="*/ 38 h 113"/>
                <a:gd name="T80" fmla="*/ 42 w 79"/>
                <a:gd name="T81" fmla="*/ 30 h 113"/>
                <a:gd name="T82" fmla="*/ 42 w 79"/>
                <a:gd name="T83" fmla="*/ 16 h 113"/>
                <a:gd name="T84" fmla="*/ 42 w 79"/>
                <a:gd name="T85" fmla="*/ 10 h 113"/>
                <a:gd name="T86" fmla="*/ 40 w 79"/>
                <a:gd name="T87" fmla="*/ 4 h 113"/>
                <a:gd name="T88" fmla="*/ 36 w 79"/>
                <a:gd name="T89" fmla="*/ 0 h 113"/>
                <a:gd name="T90" fmla="*/ 34 w 79"/>
                <a:gd name="T91" fmla="*/ 0 h 113"/>
                <a:gd name="T92" fmla="*/ 34 w 79"/>
                <a:gd name="T93" fmla="*/ 0 h 113"/>
                <a:gd name="T94" fmla="*/ 30 w 79"/>
                <a:gd name="T95" fmla="*/ 0 h 113"/>
                <a:gd name="T96" fmla="*/ 26 w 79"/>
                <a:gd name="T97" fmla="*/ 4 h 113"/>
                <a:gd name="T98" fmla="*/ 24 w 79"/>
                <a:gd name="T99" fmla="*/ 8 h 113"/>
                <a:gd name="T100" fmla="*/ 22 w 79"/>
                <a:gd name="T101" fmla="*/ 10 h 113"/>
                <a:gd name="T102" fmla="*/ 18 w 79"/>
                <a:gd name="T103" fmla="*/ 20 h 113"/>
                <a:gd name="T104" fmla="*/ 18 w 79"/>
                <a:gd name="T105" fmla="*/ 24 h 113"/>
                <a:gd name="T106" fmla="*/ 0 w 79"/>
                <a:gd name="T107" fmla="*/ 6 h 113"/>
                <a:gd name="T108" fmla="*/ 0 w 79"/>
                <a:gd name="T109" fmla="*/ 6 h 113"/>
                <a:gd name="T110" fmla="*/ 0 w 79"/>
                <a:gd name="T111" fmla="*/ 6 h 113"/>
                <a:gd name="T112" fmla="*/ 0 w 79"/>
                <a:gd name="T113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13">
                  <a:moveTo>
                    <a:pt x="0" y="6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46"/>
                  </a:lnTo>
                  <a:lnTo>
                    <a:pt x="8" y="56"/>
                  </a:lnTo>
                  <a:lnTo>
                    <a:pt x="12" y="70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8" y="94"/>
                  </a:lnTo>
                  <a:lnTo>
                    <a:pt x="34" y="108"/>
                  </a:lnTo>
                  <a:lnTo>
                    <a:pt x="40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50" y="111"/>
                  </a:lnTo>
                  <a:lnTo>
                    <a:pt x="56" y="110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73" y="106"/>
                  </a:lnTo>
                  <a:lnTo>
                    <a:pt x="77" y="102"/>
                  </a:lnTo>
                  <a:lnTo>
                    <a:pt x="79" y="96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5" y="70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44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0"/>
                  </a:lnTo>
                  <a:lnTo>
                    <a:pt x="42" y="16"/>
                  </a:lnTo>
                  <a:lnTo>
                    <a:pt x="42" y="10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2000" y="2432"/>
              <a:ext cx="364" cy="283"/>
            </a:xfrm>
            <a:custGeom>
              <a:avLst/>
              <a:gdLst>
                <a:gd name="T0" fmla="*/ 338 w 364"/>
                <a:gd name="T1" fmla="*/ 134 h 283"/>
                <a:gd name="T2" fmla="*/ 334 w 364"/>
                <a:gd name="T3" fmla="*/ 124 h 283"/>
                <a:gd name="T4" fmla="*/ 325 w 364"/>
                <a:gd name="T5" fmla="*/ 114 h 283"/>
                <a:gd name="T6" fmla="*/ 325 w 364"/>
                <a:gd name="T7" fmla="*/ 96 h 283"/>
                <a:gd name="T8" fmla="*/ 287 w 364"/>
                <a:gd name="T9" fmla="*/ 74 h 283"/>
                <a:gd name="T10" fmla="*/ 273 w 364"/>
                <a:gd name="T11" fmla="*/ 56 h 283"/>
                <a:gd name="T12" fmla="*/ 271 w 364"/>
                <a:gd name="T13" fmla="*/ 22 h 283"/>
                <a:gd name="T14" fmla="*/ 215 w 364"/>
                <a:gd name="T15" fmla="*/ 4 h 283"/>
                <a:gd name="T16" fmla="*/ 199 w 364"/>
                <a:gd name="T17" fmla="*/ 16 h 283"/>
                <a:gd name="T18" fmla="*/ 167 w 364"/>
                <a:gd name="T19" fmla="*/ 24 h 283"/>
                <a:gd name="T20" fmla="*/ 121 w 364"/>
                <a:gd name="T21" fmla="*/ 34 h 283"/>
                <a:gd name="T22" fmla="*/ 96 w 364"/>
                <a:gd name="T23" fmla="*/ 40 h 283"/>
                <a:gd name="T24" fmla="*/ 86 w 364"/>
                <a:gd name="T25" fmla="*/ 54 h 283"/>
                <a:gd name="T26" fmla="*/ 78 w 364"/>
                <a:gd name="T27" fmla="*/ 74 h 283"/>
                <a:gd name="T28" fmla="*/ 52 w 364"/>
                <a:gd name="T29" fmla="*/ 78 h 283"/>
                <a:gd name="T30" fmla="*/ 26 w 364"/>
                <a:gd name="T31" fmla="*/ 86 h 283"/>
                <a:gd name="T32" fmla="*/ 20 w 364"/>
                <a:gd name="T33" fmla="*/ 120 h 283"/>
                <a:gd name="T34" fmla="*/ 6 w 364"/>
                <a:gd name="T35" fmla="*/ 122 h 283"/>
                <a:gd name="T36" fmla="*/ 16 w 364"/>
                <a:gd name="T37" fmla="*/ 177 h 283"/>
                <a:gd name="T38" fmla="*/ 38 w 364"/>
                <a:gd name="T39" fmla="*/ 187 h 283"/>
                <a:gd name="T40" fmla="*/ 52 w 364"/>
                <a:gd name="T41" fmla="*/ 213 h 283"/>
                <a:gd name="T42" fmla="*/ 66 w 364"/>
                <a:gd name="T43" fmla="*/ 225 h 283"/>
                <a:gd name="T44" fmla="*/ 72 w 364"/>
                <a:gd name="T45" fmla="*/ 233 h 283"/>
                <a:gd name="T46" fmla="*/ 78 w 364"/>
                <a:gd name="T47" fmla="*/ 255 h 283"/>
                <a:gd name="T48" fmla="*/ 86 w 364"/>
                <a:gd name="T49" fmla="*/ 257 h 283"/>
                <a:gd name="T50" fmla="*/ 96 w 364"/>
                <a:gd name="T51" fmla="*/ 259 h 283"/>
                <a:gd name="T52" fmla="*/ 104 w 364"/>
                <a:gd name="T53" fmla="*/ 267 h 283"/>
                <a:gd name="T54" fmla="*/ 115 w 364"/>
                <a:gd name="T55" fmla="*/ 281 h 283"/>
                <a:gd name="T56" fmla="*/ 127 w 364"/>
                <a:gd name="T57" fmla="*/ 283 h 283"/>
                <a:gd name="T58" fmla="*/ 139 w 364"/>
                <a:gd name="T59" fmla="*/ 271 h 283"/>
                <a:gd name="T60" fmla="*/ 145 w 364"/>
                <a:gd name="T61" fmla="*/ 253 h 283"/>
                <a:gd name="T62" fmla="*/ 163 w 364"/>
                <a:gd name="T63" fmla="*/ 233 h 283"/>
                <a:gd name="T64" fmla="*/ 169 w 364"/>
                <a:gd name="T65" fmla="*/ 225 h 283"/>
                <a:gd name="T66" fmla="*/ 177 w 364"/>
                <a:gd name="T67" fmla="*/ 219 h 283"/>
                <a:gd name="T68" fmla="*/ 183 w 364"/>
                <a:gd name="T69" fmla="*/ 219 h 283"/>
                <a:gd name="T70" fmla="*/ 199 w 364"/>
                <a:gd name="T71" fmla="*/ 209 h 283"/>
                <a:gd name="T72" fmla="*/ 195 w 364"/>
                <a:gd name="T73" fmla="*/ 177 h 283"/>
                <a:gd name="T74" fmla="*/ 185 w 364"/>
                <a:gd name="T75" fmla="*/ 183 h 283"/>
                <a:gd name="T76" fmla="*/ 177 w 364"/>
                <a:gd name="T77" fmla="*/ 169 h 283"/>
                <a:gd name="T78" fmla="*/ 221 w 364"/>
                <a:gd name="T79" fmla="*/ 116 h 283"/>
                <a:gd name="T80" fmla="*/ 241 w 364"/>
                <a:gd name="T81" fmla="*/ 151 h 283"/>
                <a:gd name="T82" fmla="*/ 271 w 364"/>
                <a:gd name="T83" fmla="*/ 163 h 283"/>
                <a:gd name="T84" fmla="*/ 340 w 364"/>
                <a:gd name="T85" fmla="*/ 163 h 283"/>
                <a:gd name="T86" fmla="*/ 362 w 364"/>
                <a:gd name="T87" fmla="*/ 147 h 283"/>
                <a:gd name="T88" fmla="*/ 352 w 364"/>
                <a:gd name="T89" fmla="*/ 1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4" h="283">
                  <a:moveTo>
                    <a:pt x="352" y="143"/>
                  </a:moveTo>
                  <a:lnTo>
                    <a:pt x="342" y="137"/>
                  </a:lnTo>
                  <a:lnTo>
                    <a:pt x="338" y="134"/>
                  </a:lnTo>
                  <a:lnTo>
                    <a:pt x="338" y="130"/>
                  </a:lnTo>
                  <a:lnTo>
                    <a:pt x="338" y="128"/>
                  </a:lnTo>
                  <a:lnTo>
                    <a:pt x="334" y="124"/>
                  </a:lnTo>
                  <a:lnTo>
                    <a:pt x="329" y="122"/>
                  </a:lnTo>
                  <a:lnTo>
                    <a:pt x="327" y="118"/>
                  </a:lnTo>
                  <a:lnTo>
                    <a:pt x="325" y="114"/>
                  </a:lnTo>
                  <a:lnTo>
                    <a:pt x="325" y="106"/>
                  </a:lnTo>
                  <a:lnTo>
                    <a:pt x="325" y="98"/>
                  </a:lnTo>
                  <a:lnTo>
                    <a:pt x="325" y="96"/>
                  </a:lnTo>
                  <a:lnTo>
                    <a:pt x="307" y="96"/>
                  </a:lnTo>
                  <a:lnTo>
                    <a:pt x="299" y="84"/>
                  </a:lnTo>
                  <a:lnTo>
                    <a:pt x="287" y="74"/>
                  </a:lnTo>
                  <a:lnTo>
                    <a:pt x="281" y="70"/>
                  </a:lnTo>
                  <a:lnTo>
                    <a:pt x="277" y="64"/>
                  </a:lnTo>
                  <a:lnTo>
                    <a:pt x="273" y="56"/>
                  </a:lnTo>
                  <a:lnTo>
                    <a:pt x="271" y="54"/>
                  </a:lnTo>
                  <a:lnTo>
                    <a:pt x="271" y="50"/>
                  </a:lnTo>
                  <a:lnTo>
                    <a:pt x="271" y="22"/>
                  </a:lnTo>
                  <a:lnTo>
                    <a:pt x="245" y="22"/>
                  </a:lnTo>
                  <a:lnTo>
                    <a:pt x="227" y="0"/>
                  </a:lnTo>
                  <a:lnTo>
                    <a:pt x="215" y="4"/>
                  </a:lnTo>
                  <a:lnTo>
                    <a:pt x="209" y="8"/>
                  </a:lnTo>
                  <a:lnTo>
                    <a:pt x="205" y="12"/>
                  </a:lnTo>
                  <a:lnTo>
                    <a:pt x="199" y="16"/>
                  </a:lnTo>
                  <a:lnTo>
                    <a:pt x="187" y="18"/>
                  </a:lnTo>
                  <a:lnTo>
                    <a:pt x="177" y="22"/>
                  </a:lnTo>
                  <a:lnTo>
                    <a:pt x="167" y="24"/>
                  </a:lnTo>
                  <a:lnTo>
                    <a:pt x="133" y="24"/>
                  </a:lnTo>
                  <a:lnTo>
                    <a:pt x="133" y="30"/>
                  </a:lnTo>
                  <a:lnTo>
                    <a:pt x="121" y="34"/>
                  </a:lnTo>
                  <a:lnTo>
                    <a:pt x="109" y="40"/>
                  </a:lnTo>
                  <a:lnTo>
                    <a:pt x="104" y="40"/>
                  </a:lnTo>
                  <a:lnTo>
                    <a:pt x="96" y="40"/>
                  </a:lnTo>
                  <a:lnTo>
                    <a:pt x="84" y="38"/>
                  </a:lnTo>
                  <a:lnTo>
                    <a:pt x="92" y="42"/>
                  </a:lnTo>
                  <a:lnTo>
                    <a:pt x="86" y="54"/>
                  </a:lnTo>
                  <a:lnTo>
                    <a:pt x="82" y="60"/>
                  </a:lnTo>
                  <a:lnTo>
                    <a:pt x="78" y="68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66" y="76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32" y="76"/>
                  </a:lnTo>
                  <a:lnTo>
                    <a:pt x="26" y="86"/>
                  </a:lnTo>
                  <a:lnTo>
                    <a:pt x="24" y="96"/>
                  </a:lnTo>
                  <a:lnTo>
                    <a:pt x="18" y="110"/>
                  </a:lnTo>
                  <a:lnTo>
                    <a:pt x="20" y="120"/>
                  </a:lnTo>
                  <a:lnTo>
                    <a:pt x="16" y="124"/>
                  </a:lnTo>
                  <a:lnTo>
                    <a:pt x="14" y="124"/>
                  </a:lnTo>
                  <a:lnTo>
                    <a:pt x="6" y="122"/>
                  </a:lnTo>
                  <a:lnTo>
                    <a:pt x="0" y="147"/>
                  </a:lnTo>
                  <a:lnTo>
                    <a:pt x="10" y="159"/>
                  </a:lnTo>
                  <a:lnTo>
                    <a:pt x="16" y="177"/>
                  </a:lnTo>
                  <a:lnTo>
                    <a:pt x="26" y="177"/>
                  </a:lnTo>
                  <a:lnTo>
                    <a:pt x="28" y="185"/>
                  </a:lnTo>
                  <a:lnTo>
                    <a:pt x="38" y="187"/>
                  </a:lnTo>
                  <a:lnTo>
                    <a:pt x="40" y="193"/>
                  </a:lnTo>
                  <a:lnTo>
                    <a:pt x="52" y="201"/>
                  </a:lnTo>
                  <a:lnTo>
                    <a:pt x="52" y="213"/>
                  </a:lnTo>
                  <a:lnTo>
                    <a:pt x="60" y="219"/>
                  </a:lnTo>
                  <a:lnTo>
                    <a:pt x="62" y="223"/>
                  </a:lnTo>
                  <a:lnTo>
                    <a:pt x="66" y="225"/>
                  </a:lnTo>
                  <a:lnTo>
                    <a:pt x="70" y="225"/>
                  </a:lnTo>
                  <a:lnTo>
                    <a:pt x="70" y="229"/>
                  </a:lnTo>
                  <a:lnTo>
                    <a:pt x="72" y="233"/>
                  </a:lnTo>
                  <a:lnTo>
                    <a:pt x="70" y="237"/>
                  </a:lnTo>
                  <a:lnTo>
                    <a:pt x="76" y="255"/>
                  </a:lnTo>
                  <a:lnTo>
                    <a:pt x="78" y="255"/>
                  </a:lnTo>
                  <a:lnTo>
                    <a:pt x="82" y="255"/>
                  </a:lnTo>
                  <a:lnTo>
                    <a:pt x="84" y="257"/>
                  </a:lnTo>
                  <a:lnTo>
                    <a:pt x="86" y="257"/>
                  </a:lnTo>
                  <a:lnTo>
                    <a:pt x="90" y="257"/>
                  </a:lnTo>
                  <a:lnTo>
                    <a:pt x="92" y="259"/>
                  </a:lnTo>
                  <a:lnTo>
                    <a:pt x="96" y="259"/>
                  </a:lnTo>
                  <a:lnTo>
                    <a:pt x="96" y="263"/>
                  </a:lnTo>
                  <a:lnTo>
                    <a:pt x="100" y="265"/>
                  </a:lnTo>
                  <a:lnTo>
                    <a:pt x="104" y="267"/>
                  </a:lnTo>
                  <a:lnTo>
                    <a:pt x="106" y="269"/>
                  </a:lnTo>
                  <a:lnTo>
                    <a:pt x="109" y="275"/>
                  </a:lnTo>
                  <a:lnTo>
                    <a:pt x="115" y="281"/>
                  </a:lnTo>
                  <a:lnTo>
                    <a:pt x="115" y="283"/>
                  </a:lnTo>
                  <a:lnTo>
                    <a:pt x="119" y="283"/>
                  </a:lnTo>
                  <a:lnTo>
                    <a:pt x="127" y="283"/>
                  </a:lnTo>
                  <a:lnTo>
                    <a:pt x="131" y="281"/>
                  </a:lnTo>
                  <a:lnTo>
                    <a:pt x="135" y="271"/>
                  </a:lnTo>
                  <a:lnTo>
                    <a:pt x="139" y="271"/>
                  </a:lnTo>
                  <a:lnTo>
                    <a:pt x="141" y="269"/>
                  </a:lnTo>
                  <a:lnTo>
                    <a:pt x="139" y="263"/>
                  </a:lnTo>
                  <a:lnTo>
                    <a:pt x="145" y="253"/>
                  </a:lnTo>
                  <a:lnTo>
                    <a:pt x="157" y="251"/>
                  </a:lnTo>
                  <a:lnTo>
                    <a:pt x="159" y="239"/>
                  </a:lnTo>
                  <a:lnTo>
                    <a:pt x="163" y="233"/>
                  </a:lnTo>
                  <a:lnTo>
                    <a:pt x="165" y="229"/>
                  </a:lnTo>
                  <a:lnTo>
                    <a:pt x="167" y="229"/>
                  </a:lnTo>
                  <a:lnTo>
                    <a:pt x="169" y="225"/>
                  </a:lnTo>
                  <a:lnTo>
                    <a:pt x="175" y="225"/>
                  </a:lnTo>
                  <a:lnTo>
                    <a:pt x="175" y="223"/>
                  </a:lnTo>
                  <a:lnTo>
                    <a:pt x="177" y="219"/>
                  </a:lnTo>
                  <a:lnTo>
                    <a:pt x="177" y="217"/>
                  </a:lnTo>
                  <a:lnTo>
                    <a:pt x="179" y="217"/>
                  </a:lnTo>
                  <a:lnTo>
                    <a:pt x="183" y="219"/>
                  </a:lnTo>
                  <a:lnTo>
                    <a:pt x="197" y="221"/>
                  </a:lnTo>
                  <a:lnTo>
                    <a:pt x="199" y="219"/>
                  </a:lnTo>
                  <a:lnTo>
                    <a:pt x="199" y="209"/>
                  </a:lnTo>
                  <a:lnTo>
                    <a:pt x="199" y="195"/>
                  </a:lnTo>
                  <a:lnTo>
                    <a:pt x="197" y="183"/>
                  </a:lnTo>
                  <a:lnTo>
                    <a:pt x="195" y="177"/>
                  </a:lnTo>
                  <a:lnTo>
                    <a:pt x="191" y="177"/>
                  </a:lnTo>
                  <a:lnTo>
                    <a:pt x="189" y="177"/>
                  </a:lnTo>
                  <a:lnTo>
                    <a:pt x="185" y="183"/>
                  </a:lnTo>
                  <a:lnTo>
                    <a:pt x="183" y="183"/>
                  </a:lnTo>
                  <a:lnTo>
                    <a:pt x="179" y="173"/>
                  </a:lnTo>
                  <a:lnTo>
                    <a:pt x="177" y="169"/>
                  </a:lnTo>
                  <a:lnTo>
                    <a:pt x="189" y="163"/>
                  </a:lnTo>
                  <a:lnTo>
                    <a:pt x="187" y="147"/>
                  </a:lnTo>
                  <a:lnTo>
                    <a:pt x="221" y="116"/>
                  </a:lnTo>
                  <a:lnTo>
                    <a:pt x="227" y="124"/>
                  </a:lnTo>
                  <a:lnTo>
                    <a:pt x="223" y="145"/>
                  </a:lnTo>
                  <a:lnTo>
                    <a:pt x="241" y="151"/>
                  </a:lnTo>
                  <a:lnTo>
                    <a:pt x="253" y="163"/>
                  </a:lnTo>
                  <a:lnTo>
                    <a:pt x="267" y="169"/>
                  </a:lnTo>
                  <a:lnTo>
                    <a:pt x="271" y="163"/>
                  </a:lnTo>
                  <a:lnTo>
                    <a:pt x="287" y="167"/>
                  </a:lnTo>
                  <a:lnTo>
                    <a:pt x="303" y="175"/>
                  </a:lnTo>
                  <a:lnTo>
                    <a:pt x="340" y="163"/>
                  </a:lnTo>
                  <a:lnTo>
                    <a:pt x="342" y="163"/>
                  </a:lnTo>
                  <a:lnTo>
                    <a:pt x="352" y="151"/>
                  </a:lnTo>
                  <a:lnTo>
                    <a:pt x="362" y="147"/>
                  </a:lnTo>
                  <a:lnTo>
                    <a:pt x="364" y="143"/>
                  </a:lnTo>
                  <a:lnTo>
                    <a:pt x="360" y="147"/>
                  </a:lnTo>
                  <a:lnTo>
                    <a:pt x="352" y="14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2038" y="2060"/>
              <a:ext cx="661" cy="519"/>
            </a:xfrm>
            <a:custGeom>
              <a:avLst/>
              <a:gdLst>
                <a:gd name="T0" fmla="*/ 627 w 661"/>
                <a:gd name="T1" fmla="*/ 434 h 519"/>
                <a:gd name="T2" fmla="*/ 625 w 661"/>
                <a:gd name="T3" fmla="*/ 402 h 519"/>
                <a:gd name="T4" fmla="*/ 595 w 661"/>
                <a:gd name="T5" fmla="*/ 384 h 519"/>
                <a:gd name="T6" fmla="*/ 579 w 661"/>
                <a:gd name="T7" fmla="*/ 362 h 519"/>
                <a:gd name="T8" fmla="*/ 555 w 661"/>
                <a:gd name="T9" fmla="*/ 350 h 519"/>
                <a:gd name="T10" fmla="*/ 537 w 661"/>
                <a:gd name="T11" fmla="*/ 338 h 519"/>
                <a:gd name="T12" fmla="*/ 488 w 661"/>
                <a:gd name="T13" fmla="*/ 344 h 519"/>
                <a:gd name="T14" fmla="*/ 440 w 661"/>
                <a:gd name="T15" fmla="*/ 304 h 519"/>
                <a:gd name="T16" fmla="*/ 388 w 661"/>
                <a:gd name="T17" fmla="*/ 284 h 519"/>
                <a:gd name="T18" fmla="*/ 364 w 661"/>
                <a:gd name="T19" fmla="*/ 265 h 519"/>
                <a:gd name="T20" fmla="*/ 334 w 661"/>
                <a:gd name="T21" fmla="*/ 245 h 519"/>
                <a:gd name="T22" fmla="*/ 314 w 661"/>
                <a:gd name="T23" fmla="*/ 209 h 519"/>
                <a:gd name="T24" fmla="*/ 314 w 661"/>
                <a:gd name="T25" fmla="*/ 169 h 519"/>
                <a:gd name="T26" fmla="*/ 287 w 661"/>
                <a:gd name="T27" fmla="*/ 151 h 519"/>
                <a:gd name="T28" fmla="*/ 243 w 661"/>
                <a:gd name="T29" fmla="*/ 149 h 519"/>
                <a:gd name="T30" fmla="*/ 231 w 661"/>
                <a:gd name="T31" fmla="*/ 115 h 519"/>
                <a:gd name="T32" fmla="*/ 197 w 661"/>
                <a:gd name="T33" fmla="*/ 101 h 519"/>
                <a:gd name="T34" fmla="*/ 169 w 661"/>
                <a:gd name="T35" fmla="*/ 93 h 519"/>
                <a:gd name="T36" fmla="*/ 149 w 661"/>
                <a:gd name="T37" fmla="*/ 63 h 519"/>
                <a:gd name="T38" fmla="*/ 175 w 661"/>
                <a:gd name="T39" fmla="*/ 38 h 519"/>
                <a:gd name="T40" fmla="*/ 175 w 661"/>
                <a:gd name="T41" fmla="*/ 14 h 519"/>
                <a:gd name="T42" fmla="*/ 123 w 661"/>
                <a:gd name="T43" fmla="*/ 22 h 519"/>
                <a:gd name="T44" fmla="*/ 107 w 661"/>
                <a:gd name="T45" fmla="*/ 12 h 519"/>
                <a:gd name="T46" fmla="*/ 77 w 661"/>
                <a:gd name="T47" fmla="*/ 38 h 519"/>
                <a:gd name="T48" fmla="*/ 70 w 661"/>
                <a:gd name="T49" fmla="*/ 57 h 519"/>
                <a:gd name="T50" fmla="*/ 30 w 661"/>
                <a:gd name="T51" fmla="*/ 89 h 519"/>
                <a:gd name="T52" fmla="*/ 18 w 661"/>
                <a:gd name="T53" fmla="*/ 121 h 519"/>
                <a:gd name="T54" fmla="*/ 12 w 661"/>
                <a:gd name="T55" fmla="*/ 131 h 519"/>
                <a:gd name="T56" fmla="*/ 0 w 661"/>
                <a:gd name="T57" fmla="*/ 151 h 519"/>
                <a:gd name="T58" fmla="*/ 10 w 661"/>
                <a:gd name="T59" fmla="*/ 173 h 519"/>
                <a:gd name="T60" fmla="*/ 38 w 661"/>
                <a:gd name="T61" fmla="*/ 219 h 519"/>
                <a:gd name="T62" fmla="*/ 40 w 661"/>
                <a:gd name="T63" fmla="*/ 251 h 519"/>
                <a:gd name="T64" fmla="*/ 32 w 661"/>
                <a:gd name="T65" fmla="*/ 290 h 519"/>
                <a:gd name="T66" fmla="*/ 50 w 661"/>
                <a:gd name="T67" fmla="*/ 362 h 519"/>
                <a:gd name="T68" fmla="*/ 58 w 661"/>
                <a:gd name="T69" fmla="*/ 412 h 519"/>
                <a:gd name="T70" fmla="*/ 95 w 661"/>
                <a:gd name="T71" fmla="*/ 396 h 519"/>
                <a:gd name="T72" fmla="*/ 167 w 661"/>
                <a:gd name="T73" fmla="*/ 384 h 519"/>
                <a:gd name="T74" fmla="*/ 233 w 661"/>
                <a:gd name="T75" fmla="*/ 394 h 519"/>
                <a:gd name="T76" fmla="*/ 243 w 661"/>
                <a:gd name="T77" fmla="*/ 442 h 519"/>
                <a:gd name="T78" fmla="*/ 287 w 661"/>
                <a:gd name="T79" fmla="*/ 470 h 519"/>
                <a:gd name="T80" fmla="*/ 296 w 661"/>
                <a:gd name="T81" fmla="*/ 496 h 519"/>
                <a:gd name="T82" fmla="*/ 314 w 661"/>
                <a:gd name="T83" fmla="*/ 515 h 519"/>
                <a:gd name="T84" fmla="*/ 340 w 661"/>
                <a:gd name="T85" fmla="*/ 502 h 519"/>
                <a:gd name="T86" fmla="*/ 370 w 661"/>
                <a:gd name="T87" fmla="*/ 490 h 519"/>
                <a:gd name="T88" fmla="*/ 400 w 661"/>
                <a:gd name="T89" fmla="*/ 442 h 519"/>
                <a:gd name="T90" fmla="*/ 410 w 661"/>
                <a:gd name="T91" fmla="*/ 434 h 519"/>
                <a:gd name="T92" fmla="*/ 458 w 661"/>
                <a:gd name="T93" fmla="*/ 450 h 519"/>
                <a:gd name="T94" fmla="*/ 468 w 661"/>
                <a:gd name="T95" fmla="*/ 464 h 519"/>
                <a:gd name="T96" fmla="*/ 508 w 661"/>
                <a:gd name="T97" fmla="*/ 470 h 519"/>
                <a:gd name="T98" fmla="*/ 525 w 661"/>
                <a:gd name="T99" fmla="*/ 482 h 519"/>
                <a:gd name="T100" fmla="*/ 545 w 661"/>
                <a:gd name="T101" fmla="*/ 486 h 519"/>
                <a:gd name="T102" fmla="*/ 579 w 661"/>
                <a:gd name="T103" fmla="*/ 474 h 519"/>
                <a:gd name="T104" fmla="*/ 649 w 661"/>
                <a:gd name="T105" fmla="*/ 46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1" h="519">
                  <a:moveTo>
                    <a:pt x="657" y="458"/>
                  </a:moveTo>
                  <a:lnTo>
                    <a:pt x="651" y="454"/>
                  </a:lnTo>
                  <a:lnTo>
                    <a:pt x="639" y="444"/>
                  </a:lnTo>
                  <a:lnTo>
                    <a:pt x="629" y="440"/>
                  </a:lnTo>
                  <a:lnTo>
                    <a:pt x="627" y="434"/>
                  </a:lnTo>
                  <a:lnTo>
                    <a:pt x="625" y="426"/>
                  </a:lnTo>
                  <a:lnTo>
                    <a:pt x="627" y="420"/>
                  </a:lnTo>
                  <a:lnTo>
                    <a:pt x="629" y="412"/>
                  </a:lnTo>
                  <a:lnTo>
                    <a:pt x="625" y="406"/>
                  </a:lnTo>
                  <a:lnTo>
                    <a:pt x="625" y="402"/>
                  </a:lnTo>
                  <a:lnTo>
                    <a:pt x="621" y="398"/>
                  </a:lnTo>
                  <a:lnTo>
                    <a:pt x="617" y="384"/>
                  </a:lnTo>
                  <a:lnTo>
                    <a:pt x="605" y="386"/>
                  </a:lnTo>
                  <a:lnTo>
                    <a:pt x="601" y="386"/>
                  </a:lnTo>
                  <a:lnTo>
                    <a:pt x="595" y="384"/>
                  </a:lnTo>
                  <a:lnTo>
                    <a:pt x="597" y="380"/>
                  </a:lnTo>
                  <a:lnTo>
                    <a:pt x="591" y="374"/>
                  </a:lnTo>
                  <a:lnTo>
                    <a:pt x="591" y="366"/>
                  </a:lnTo>
                  <a:lnTo>
                    <a:pt x="583" y="362"/>
                  </a:lnTo>
                  <a:lnTo>
                    <a:pt x="579" y="362"/>
                  </a:lnTo>
                  <a:lnTo>
                    <a:pt x="575" y="362"/>
                  </a:lnTo>
                  <a:lnTo>
                    <a:pt x="563" y="362"/>
                  </a:lnTo>
                  <a:lnTo>
                    <a:pt x="561" y="360"/>
                  </a:lnTo>
                  <a:lnTo>
                    <a:pt x="553" y="354"/>
                  </a:lnTo>
                  <a:lnTo>
                    <a:pt x="555" y="350"/>
                  </a:lnTo>
                  <a:lnTo>
                    <a:pt x="551" y="340"/>
                  </a:lnTo>
                  <a:lnTo>
                    <a:pt x="551" y="336"/>
                  </a:lnTo>
                  <a:lnTo>
                    <a:pt x="549" y="332"/>
                  </a:lnTo>
                  <a:lnTo>
                    <a:pt x="539" y="334"/>
                  </a:lnTo>
                  <a:lnTo>
                    <a:pt x="537" y="338"/>
                  </a:lnTo>
                  <a:lnTo>
                    <a:pt x="523" y="342"/>
                  </a:lnTo>
                  <a:lnTo>
                    <a:pt x="515" y="346"/>
                  </a:lnTo>
                  <a:lnTo>
                    <a:pt x="511" y="356"/>
                  </a:lnTo>
                  <a:lnTo>
                    <a:pt x="494" y="352"/>
                  </a:lnTo>
                  <a:lnTo>
                    <a:pt x="488" y="344"/>
                  </a:lnTo>
                  <a:lnTo>
                    <a:pt x="468" y="344"/>
                  </a:lnTo>
                  <a:lnTo>
                    <a:pt x="464" y="344"/>
                  </a:lnTo>
                  <a:lnTo>
                    <a:pt x="448" y="320"/>
                  </a:lnTo>
                  <a:lnTo>
                    <a:pt x="448" y="310"/>
                  </a:lnTo>
                  <a:lnTo>
                    <a:pt x="440" y="304"/>
                  </a:lnTo>
                  <a:lnTo>
                    <a:pt x="428" y="306"/>
                  </a:lnTo>
                  <a:lnTo>
                    <a:pt x="428" y="298"/>
                  </a:lnTo>
                  <a:lnTo>
                    <a:pt x="416" y="290"/>
                  </a:lnTo>
                  <a:lnTo>
                    <a:pt x="400" y="288"/>
                  </a:lnTo>
                  <a:lnTo>
                    <a:pt x="388" y="284"/>
                  </a:lnTo>
                  <a:lnTo>
                    <a:pt x="386" y="276"/>
                  </a:lnTo>
                  <a:lnTo>
                    <a:pt x="380" y="273"/>
                  </a:lnTo>
                  <a:lnTo>
                    <a:pt x="376" y="269"/>
                  </a:lnTo>
                  <a:lnTo>
                    <a:pt x="368" y="267"/>
                  </a:lnTo>
                  <a:lnTo>
                    <a:pt x="364" y="265"/>
                  </a:lnTo>
                  <a:lnTo>
                    <a:pt x="360" y="263"/>
                  </a:lnTo>
                  <a:lnTo>
                    <a:pt x="358" y="247"/>
                  </a:lnTo>
                  <a:lnTo>
                    <a:pt x="354" y="247"/>
                  </a:lnTo>
                  <a:lnTo>
                    <a:pt x="348" y="251"/>
                  </a:lnTo>
                  <a:lnTo>
                    <a:pt x="334" y="245"/>
                  </a:lnTo>
                  <a:lnTo>
                    <a:pt x="324" y="245"/>
                  </a:lnTo>
                  <a:lnTo>
                    <a:pt x="320" y="247"/>
                  </a:lnTo>
                  <a:lnTo>
                    <a:pt x="326" y="221"/>
                  </a:lnTo>
                  <a:lnTo>
                    <a:pt x="326" y="215"/>
                  </a:lnTo>
                  <a:lnTo>
                    <a:pt x="314" y="209"/>
                  </a:lnTo>
                  <a:lnTo>
                    <a:pt x="314" y="197"/>
                  </a:lnTo>
                  <a:lnTo>
                    <a:pt x="314" y="189"/>
                  </a:lnTo>
                  <a:lnTo>
                    <a:pt x="324" y="183"/>
                  </a:lnTo>
                  <a:lnTo>
                    <a:pt x="320" y="177"/>
                  </a:lnTo>
                  <a:lnTo>
                    <a:pt x="314" y="169"/>
                  </a:lnTo>
                  <a:lnTo>
                    <a:pt x="308" y="167"/>
                  </a:lnTo>
                  <a:lnTo>
                    <a:pt x="304" y="161"/>
                  </a:lnTo>
                  <a:lnTo>
                    <a:pt x="298" y="155"/>
                  </a:lnTo>
                  <a:lnTo>
                    <a:pt x="296" y="153"/>
                  </a:lnTo>
                  <a:lnTo>
                    <a:pt x="287" y="151"/>
                  </a:lnTo>
                  <a:lnTo>
                    <a:pt x="287" y="155"/>
                  </a:lnTo>
                  <a:lnTo>
                    <a:pt x="283" y="159"/>
                  </a:lnTo>
                  <a:lnTo>
                    <a:pt x="275" y="151"/>
                  </a:lnTo>
                  <a:lnTo>
                    <a:pt x="253" y="155"/>
                  </a:lnTo>
                  <a:lnTo>
                    <a:pt x="243" y="149"/>
                  </a:lnTo>
                  <a:lnTo>
                    <a:pt x="235" y="137"/>
                  </a:lnTo>
                  <a:lnTo>
                    <a:pt x="239" y="129"/>
                  </a:lnTo>
                  <a:lnTo>
                    <a:pt x="245" y="125"/>
                  </a:lnTo>
                  <a:lnTo>
                    <a:pt x="241" y="117"/>
                  </a:lnTo>
                  <a:lnTo>
                    <a:pt x="231" y="115"/>
                  </a:lnTo>
                  <a:lnTo>
                    <a:pt x="229" y="109"/>
                  </a:lnTo>
                  <a:lnTo>
                    <a:pt x="221" y="107"/>
                  </a:lnTo>
                  <a:lnTo>
                    <a:pt x="213" y="103"/>
                  </a:lnTo>
                  <a:lnTo>
                    <a:pt x="207" y="103"/>
                  </a:lnTo>
                  <a:lnTo>
                    <a:pt x="197" y="101"/>
                  </a:lnTo>
                  <a:lnTo>
                    <a:pt x="193" y="101"/>
                  </a:lnTo>
                  <a:lnTo>
                    <a:pt x="191" y="99"/>
                  </a:lnTo>
                  <a:lnTo>
                    <a:pt x="185" y="99"/>
                  </a:lnTo>
                  <a:lnTo>
                    <a:pt x="175" y="93"/>
                  </a:lnTo>
                  <a:lnTo>
                    <a:pt x="169" y="93"/>
                  </a:lnTo>
                  <a:lnTo>
                    <a:pt x="163" y="85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53" y="71"/>
                  </a:lnTo>
                  <a:lnTo>
                    <a:pt x="149" y="63"/>
                  </a:lnTo>
                  <a:lnTo>
                    <a:pt x="153" y="59"/>
                  </a:lnTo>
                  <a:lnTo>
                    <a:pt x="159" y="59"/>
                  </a:lnTo>
                  <a:lnTo>
                    <a:pt x="163" y="53"/>
                  </a:lnTo>
                  <a:lnTo>
                    <a:pt x="163" y="47"/>
                  </a:lnTo>
                  <a:lnTo>
                    <a:pt x="175" y="38"/>
                  </a:lnTo>
                  <a:lnTo>
                    <a:pt x="181" y="32"/>
                  </a:lnTo>
                  <a:lnTo>
                    <a:pt x="175" y="26"/>
                  </a:lnTo>
                  <a:lnTo>
                    <a:pt x="173" y="22"/>
                  </a:lnTo>
                  <a:lnTo>
                    <a:pt x="175" y="18"/>
                  </a:lnTo>
                  <a:lnTo>
                    <a:pt x="175" y="14"/>
                  </a:lnTo>
                  <a:lnTo>
                    <a:pt x="177" y="12"/>
                  </a:lnTo>
                  <a:lnTo>
                    <a:pt x="175" y="0"/>
                  </a:lnTo>
                  <a:lnTo>
                    <a:pt x="167" y="2"/>
                  </a:lnTo>
                  <a:lnTo>
                    <a:pt x="135" y="18"/>
                  </a:lnTo>
                  <a:lnTo>
                    <a:pt x="123" y="22"/>
                  </a:lnTo>
                  <a:lnTo>
                    <a:pt x="121" y="20"/>
                  </a:lnTo>
                  <a:lnTo>
                    <a:pt x="121" y="16"/>
                  </a:lnTo>
                  <a:lnTo>
                    <a:pt x="119" y="12"/>
                  </a:lnTo>
                  <a:lnTo>
                    <a:pt x="117" y="10"/>
                  </a:lnTo>
                  <a:lnTo>
                    <a:pt x="107" y="12"/>
                  </a:lnTo>
                  <a:lnTo>
                    <a:pt x="101" y="14"/>
                  </a:lnTo>
                  <a:lnTo>
                    <a:pt x="97" y="14"/>
                  </a:lnTo>
                  <a:lnTo>
                    <a:pt x="91" y="22"/>
                  </a:lnTo>
                  <a:lnTo>
                    <a:pt x="81" y="30"/>
                  </a:lnTo>
                  <a:lnTo>
                    <a:pt x="77" y="38"/>
                  </a:lnTo>
                  <a:lnTo>
                    <a:pt x="77" y="47"/>
                  </a:lnTo>
                  <a:lnTo>
                    <a:pt x="77" y="51"/>
                  </a:lnTo>
                  <a:lnTo>
                    <a:pt x="75" y="53"/>
                  </a:lnTo>
                  <a:lnTo>
                    <a:pt x="71" y="55"/>
                  </a:lnTo>
                  <a:lnTo>
                    <a:pt x="70" y="57"/>
                  </a:lnTo>
                  <a:lnTo>
                    <a:pt x="66" y="59"/>
                  </a:lnTo>
                  <a:lnTo>
                    <a:pt x="60" y="63"/>
                  </a:lnTo>
                  <a:lnTo>
                    <a:pt x="48" y="71"/>
                  </a:lnTo>
                  <a:lnTo>
                    <a:pt x="36" y="85"/>
                  </a:lnTo>
                  <a:lnTo>
                    <a:pt x="30" y="89"/>
                  </a:lnTo>
                  <a:lnTo>
                    <a:pt x="28" y="93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8" y="107"/>
                  </a:lnTo>
                  <a:lnTo>
                    <a:pt x="18" y="121"/>
                  </a:lnTo>
                  <a:lnTo>
                    <a:pt x="18" y="123"/>
                  </a:lnTo>
                  <a:lnTo>
                    <a:pt x="18" y="127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2" y="131"/>
                  </a:lnTo>
                  <a:lnTo>
                    <a:pt x="8" y="137"/>
                  </a:lnTo>
                  <a:lnTo>
                    <a:pt x="4" y="145"/>
                  </a:lnTo>
                  <a:lnTo>
                    <a:pt x="2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6" y="157"/>
                  </a:lnTo>
                  <a:lnTo>
                    <a:pt x="4" y="167"/>
                  </a:lnTo>
                  <a:lnTo>
                    <a:pt x="4" y="169"/>
                  </a:lnTo>
                  <a:lnTo>
                    <a:pt x="10" y="173"/>
                  </a:lnTo>
                  <a:lnTo>
                    <a:pt x="18" y="179"/>
                  </a:lnTo>
                  <a:lnTo>
                    <a:pt x="22" y="181"/>
                  </a:lnTo>
                  <a:lnTo>
                    <a:pt x="24" y="189"/>
                  </a:lnTo>
                  <a:lnTo>
                    <a:pt x="30" y="197"/>
                  </a:lnTo>
                  <a:lnTo>
                    <a:pt x="38" y="219"/>
                  </a:lnTo>
                  <a:lnTo>
                    <a:pt x="44" y="229"/>
                  </a:lnTo>
                  <a:lnTo>
                    <a:pt x="46" y="235"/>
                  </a:lnTo>
                  <a:lnTo>
                    <a:pt x="46" y="237"/>
                  </a:lnTo>
                  <a:lnTo>
                    <a:pt x="40" y="247"/>
                  </a:lnTo>
                  <a:lnTo>
                    <a:pt x="40" y="251"/>
                  </a:lnTo>
                  <a:lnTo>
                    <a:pt x="38" y="255"/>
                  </a:lnTo>
                  <a:lnTo>
                    <a:pt x="36" y="261"/>
                  </a:lnTo>
                  <a:lnTo>
                    <a:pt x="34" y="269"/>
                  </a:lnTo>
                  <a:lnTo>
                    <a:pt x="32" y="286"/>
                  </a:lnTo>
                  <a:lnTo>
                    <a:pt x="32" y="290"/>
                  </a:lnTo>
                  <a:lnTo>
                    <a:pt x="30" y="290"/>
                  </a:lnTo>
                  <a:lnTo>
                    <a:pt x="36" y="304"/>
                  </a:lnTo>
                  <a:lnTo>
                    <a:pt x="24" y="336"/>
                  </a:lnTo>
                  <a:lnTo>
                    <a:pt x="24" y="342"/>
                  </a:lnTo>
                  <a:lnTo>
                    <a:pt x="50" y="362"/>
                  </a:lnTo>
                  <a:lnTo>
                    <a:pt x="50" y="372"/>
                  </a:lnTo>
                  <a:lnTo>
                    <a:pt x="50" y="378"/>
                  </a:lnTo>
                  <a:lnTo>
                    <a:pt x="44" y="394"/>
                  </a:lnTo>
                  <a:lnTo>
                    <a:pt x="46" y="410"/>
                  </a:lnTo>
                  <a:lnTo>
                    <a:pt x="58" y="412"/>
                  </a:lnTo>
                  <a:lnTo>
                    <a:pt x="66" y="412"/>
                  </a:lnTo>
                  <a:lnTo>
                    <a:pt x="71" y="412"/>
                  </a:lnTo>
                  <a:lnTo>
                    <a:pt x="83" y="406"/>
                  </a:lnTo>
                  <a:lnTo>
                    <a:pt x="95" y="402"/>
                  </a:lnTo>
                  <a:lnTo>
                    <a:pt x="95" y="396"/>
                  </a:lnTo>
                  <a:lnTo>
                    <a:pt x="129" y="396"/>
                  </a:lnTo>
                  <a:lnTo>
                    <a:pt x="139" y="394"/>
                  </a:lnTo>
                  <a:lnTo>
                    <a:pt x="149" y="390"/>
                  </a:lnTo>
                  <a:lnTo>
                    <a:pt x="161" y="388"/>
                  </a:lnTo>
                  <a:lnTo>
                    <a:pt x="167" y="384"/>
                  </a:lnTo>
                  <a:lnTo>
                    <a:pt x="171" y="380"/>
                  </a:lnTo>
                  <a:lnTo>
                    <a:pt x="177" y="376"/>
                  </a:lnTo>
                  <a:lnTo>
                    <a:pt x="189" y="372"/>
                  </a:lnTo>
                  <a:lnTo>
                    <a:pt x="207" y="394"/>
                  </a:lnTo>
                  <a:lnTo>
                    <a:pt x="233" y="394"/>
                  </a:lnTo>
                  <a:lnTo>
                    <a:pt x="233" y="422"/>
                  </a:lnTo>
                  <a:lnTo>
                    <a:pt x="233" y="426"/>
                  </a:lnTo>
                  <a:lnTo>
                    <a:pt x="235" y="428"/>
                  </a:lnTo>
                  <a:lnTo>
                    <a:pt x="239" y="436"/>
                  </a:lnTo>
                  <a:lnTo>
                    <a:pt x="243" y="442"/>
                  </a:lnTo>
                  <a:lnTo>
                    <a:pt x="249" y="446"/>
                  </a:lnTo>
                  <a:lnTo>
                    <a:pt x="261" y="456"/>
                  </a:lnTo>
                  <a:lnTo>
                    <a:pt x="269" y="468"/>
                  </a:lnTo>
                  <a:lnTo>
                    <a:pt x="287" y="468"/>
                  </a:lnTo>
                  <a:lnTo>
                    <a:pt x="287" y="470"/>
                  </a:lnTo>
                  <a:lnTo>
                    <a:pt x="287" y="478"/>
                  </a:lnTo>
                  <a:lnTo>
                    <a:pt x="287" y="486"/>
                  </a:lnTo>
                  <a:lnTo>
                    <a:pt x="289" y="490"/>
                  </a:lnTo>
                  <a:lnTo>
                    <a:pt x="291" y="494"/>
                  </a:lnTo>
                  <a:lnTo>
                    <a:pt x="296" y="496"/>
                  </a:lnTo>
                  <a:lnTo>
                    <a:pt x="300" y="500"/>
                  </a:lnTo>
                  <a:lnTo>
                    <a:pt x="300" y="502"/>
                  </a:lnTo>
                  <a:lnTo>
                    <a:pt x="300" y="506"/>
                  </a:lnTo>
                  <a:lnTo>
                    <a:pt x="304" y="509"/>
                  </a:lnTo>
                  <a:lnTo>
                    <a:pt x="314" y="515"/>
                  </a:lnTo>
                  <a:lnTo>
                    <a:pt x="322" y="519"/>
                  </a:lnTo>
                  <a:lnTo>
                    <a:pt x="326" y="515"/>
                  </a:lnTo>
                  <a:lnTo>
                    <a:pt x="328" y="511"/>
                  </a:lnTo>
                  <a:lnTo>
                    <a:pt x="330" y="506"/>
                  </a:lnTo>
                  <a:lnTo>
                    <a:pt x="340" y="502"/>
                  </a:lnTo>
                  <a:lnTo>
                    <a:pt x="344" y="500"/>
                  </a:lnTo>
                  <a:lnTo>
                    <a:pt x="350" y="496"/>
                  </a:lnTo>
                  <a:lnTo>
                    <a:pt x="364" y="494"/>
                  </a:lnTo>
                  <a:lnTo>
                    <a:pt x="368" y="492"/>
                  </a:lnTo>
                  <a:lnTo>
                    <a:pt x="370" y="490"/>
                  </a:lnTo>
                  <a:lnTo>
                    <a:pt x="374" y="480"/>
                  </a:lnTo>
                  <a:lnTo>
                    <a:pt x="378" y="470"/>
                  </a:lnTo>
                  <a:lnTo>
                    <a:pt x="388" y="460"/>
                  </a:lnTo>
                  <a:lnTo>
                    <a:pt x="398" y="446"/>
                  </a:lnTo>
                  <a:lnTo>
                    <a:pt x="400" y="442"/>
                  </a:lnTo>
                  <a:lnTo>
                    <a:pt x="402" y="436"/>
                  </a:lnTo>
                  <a:lnTo>
                    <a:pt x="402" y="434"/>
                  </a:lnTo>
                  <a:lnTo>
                    <a:pt x="404" y="432"/>
                  </a:lnTo>
                  <a:lnTo>
                    <a:pt x="408" y="432"/>
                  </a:lnTo>
                  <a:lnTo>
                    <a:pt x="410" y="434"/>
                  </a:lnTo>
                  <a:lnTo>
                    <a:pt x="418" y="440"/>
                  </a:lnTo>
                  <a:lnTo>
                    <a:pt x="426" y="442"/>
                  </a:lnTo>
                  <a:lnTo>
                    <a:pt x="432" y="444"/>
                  </a:lnTo>
                  <a:lnTo>
                    <a:pt x="450" y="448"/>
                  </a:lnTo>
                  <a:lnTo>
                    <a:pt x="458" y="450"/>
                  </a:lnTo>
                  <a:lnTo>
                    <a:pt x="460" y="452"/>
                  </a:lnTo>
                  <a:lnTo>
                    <a:pt x="462" y="452"/>
                  </a:lnTo>
                  <a:lnTo>
                    <a:pt x="462" y="456"/>
                  </a:lnTo>
                  <a:lnTo>
                    <a:pt x="464" y="460"/>
                  </a:lnTo>
                  <a:lnTo>
                    <a:pt x="468" y="464"/>
                  </a:lnTo>
                  <a:lnTo>
                    <a:pt x="474" y="466"/>
                  </a:lnTo>
                  <a:lnTo>
                    <a:pt x="490" y="466"/>
                  </a:lnTo>
                  <a:lnTo>
                    <a:pt x="504" y="468"/>
                  </a:lnTo>
                  <a:lnTo>
                    <a:pt x="508" y="468"/>
                  </a:lnTo>
                  <a:lnTo>
                    <a:pt x="508" y="470"/>
                  </a:lnTo>
                  <a:lnTo>
                    <a:pt x="508" y="474"/>
                  </a:lnTo>
                  <a:lnTo>
                    <a:pt x="510" y="474"/>
                  </a:lnTo>
                  <a:lnTo>
                    <a:pt x="511" y="476"/>
                  </a:lnTo>
                  <a:lnTo>
                    <a:pt x="519" y="480"/>
                  </a:lnTo>
                  <a:lnTo>
                    <a:pt x="525" y="482"/>
                  </a:lnTo>
                  <a:lnTo>
                    <a:pt x="529" y="486"/>
                  </a:lnTo>
                  <a:lnTo>
                    <a:pt x="533" y="490"/>
                  </a:lnTo>
                  <a:lnTo>
                    <a:pt x="535" y="490"/>
                  </a:lnTo>
                  <a:lnTo>
                    <a:pt x="539" y="490"/>
                  </a:lnTo>
                  <a:lnTo>
                    <a:pt x="545" y="486"/>
                  </a:lnTo>
                  <a:lnTo>
                    <a:pt x="551" y="482"/>
                  </a:lnTo>
                  <a:lnTo>
                    <a:pt x="559" y="476"/>
                  </a:lnTo>
                  <a:lnTo>
                    <a:pt x="571" y="472"/>
                  </a:lnTo>
                  <a:lnTo>
                    <a:pt x="577" y="472"/>
                  </a:lnTo>
                  <a:lnTo>
                    <a:pt x="579" y="474"/>
                  </a:lnTo>
                  <a:lnTo>
                    <a:pt x="585" y="478"/>
                  </a:lnTo>
                  <a:lnTo>
                    <a:pt x="591" y="482"/>
                  </a:lnTo>
                  <a:lnTo>
                    <a:pt x="597" y="488"/>
                  </a:lnTo>
                  <a:lnTo>
                    <a:pt x="649" y="474"/>
                  </a:lnTo>
                  <a:lnTo>
                    <a:pt x="649" y="468"/>
                  </a:lnTo>
                  <a:lnTo>
                    <a:pt x="655" y="466"/>
                  </a:lnTo>
                  <a:lnTo>
                    <a:pt x="661" y="464"/>
                  </a:lnTo>
                  <a:lnTo>
                    <a:pt x="661" y="460"/>
                  </a:lnTo>
                  <a:lnTo>
                    <a:pt x="657" y="4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568" y="1667"/>
              <a:ext cx="410" cy="401"/>
            </a:xfrm>
            <a:custGeom>
              <a:avLst/>
              <a:gdLst>
                <a:gd name="T0" fmla="*/ 334 w 410"/>
                <a:gd name="T1" fmla="*/ 126 h 401"/>
                <a:gd name="T2" fmla="*/ 332 w 410"/>
                <a:gd name="T3" fmla="*/ 104 h 401"/>
                <a:gd name="T4" fmla="*/ 332 w 410"/>
                <a:gd name="T5" fmla="*/ 86 h 401"/>
                <a:gd name="T6" fmla="*/ 326 w 410"/>
                <a:gd name="T7" fmla="*/ 64 h 401"/>
                <a:gd name="T8" fmla="*/ 322 w 410"/>
                <a:gd name="T9" fmla="*/ 52 h 401"/>
                <a:gd name="T10" fmla="*/ 293 w 410"/>
                <a:gd name="T11" fmla="*/ 52 h 401"/>
                <a:gd name="T12" fmla="*/ 263 w 410"/>
                <a:gd name="T13" fmla="*/ 46 h 401"/>
                <a:gd name="T14" fmla="*/ 235 w 410"/>
                <a:gd name="T15" fmla="*/ 46 h 401"/>
                <a:gd name="T16" fmla="*/ 223 w 410"/>
                <a:gd name="T17" fmla="*/ 70 h 401"/>
                <a:gd name="T18" fmla="*/ 197 w 410"/>
                <a:gd name="T19" fmla="*/ 72 h 401"/>
                <a:gd name="T20" fmla="*/ 187 w 410"/>
                <a:gd name="T21" fmla="*/ 48 h 401"/>
                <a:gd name="T22" fmla="*/ 187 w 410"/>
                <a:gd name="T23" fmla="*/ 14 h 401"/>
                <a:gd name="T24" fmla="*/ 179 w 410"/>
                <a:gd name="T25" fmla="*/ 2 h 401"/>
                <a:gd name="T26" fmla="*/ 171 w 410"/>
                <a:gd name="T27" fmla="*/ 4 h 401"/>
                <a:gd name="T28" fmla="*/ 159 w 410"/>
                <a:gd name="T29" fmla="*/ 2 h 401"/>
                <a:gd name="T30" fmla="*/ 153 w 410"/>
                <a:gd name="T31" fmla="*/ 38 h 401"/>
                <a:gd name="T32" fmla="*/ 159 w 410"/>
                <a:gd name="T33" fmla="*/ 46 h 401"/>
                <a:gd name="T34" fmla="*/ 147 w 410"/>
                <a:gd name="T35" fmla="*/ 64 h 401"/>
                <a:gd name="T36" fmla="*/ 129 w 410"/>
                <a:gd name="T37" fmla="*/ 66 h 401"/>
                <a:gd name="T38" fmla="*/ 119 w 410"/>
                <a:gd name="T39" fmla="*/ 52 h 401"/>
                <a:gd name="T40" fmla="*/ 107 w 410"/>
                <a:gd name="T41" fmla="*/ 42 h 401"/>
                <a:gd name="T42" fmla="*/ 66 w 410"/>
                <a:gd name="T43" fmla="*/ 66 h 401"/>
                <a:gd name="T44" fmla="*/ 62 w 410"/>
                <a:gd name="T45" fmla="*/ 88 h 401"/>
                <a:gd name="T46" fmla="*/ 70 w 410"/>
                <a:gd name="T47" fmla="*/ 106 h 401"/>
                <a:gd name="T48" fmla="*/ 52 w 410"/>
                <a:gd name="T49" fmla="*/ 114 h 401"/>
                <a:gd name="T50" fmla="*/ 40 w 410"/>
                <a:gd name="T51" fmla="*/ 138 h 401"/>
                <a:gd name="T52" fmla="*/ 20 w 410"/>
                <a:gd name="T53" fmla="*/ 148 h 401"/>
                <a:gd name="T54" fmla="*/ 6 w 410"/>
                <a:gd name="T55" fmla="*/ 172 h 401"/>
                <a:gd name="T56" fmla="*/ 2 w 410"/>
                <a:gd name="T57" fmla="*/ 200 h 401"/>
                <a:gd name="T58" fmla="*/ 14 w 410"/>
                <a:gd name="T59" fmla="*/ 211 h 401"/>
                <a:gd name="T60" fmla="*/ 30 w 410"/>
                <a:gd name="T61" fmla="*/ 235 h 401"/>
                <a:gd name="T62" fmla="*/ 40 w 410"/>
                <a:gd name="T63" fmla="*/ 257 h 401"/>
                <a:gd name="T64" fmla="*/ 58 w 410"/>
                <a:gd name="T65" fmla="*/ 257 h 401"/>
                <a:gd name="T66" fmla="*/ 82 w 410"/>
                <a:gd name="T67" fmla="*/ 287 h 401"/>
                <a:gd name="T68" fmla="*/ 90 w 410"/>
                <a:gd name="T69" fmla="*/ 299 h 401"/>
                <a:gd name="T70" fmla="*/ 107 w 410"/>
                <a:gd name="T71" fmla="*/ 299 h 401"/>
                <a:gd name="T72" fmla="*/ 119 w 410"/>
                <a:gd name="T73" fmla="*/ 323 h 401"/>
                <a:gd name="T74" fmla="*/ 141 w 410"/>
                <a:gd name="T75" fmla="*/ 339 h 401"/>
                <a:gd name="T76" fmla="*/ 159 w 410"/>
                <a:gd name="T77" fmla="*/ 369 h 401"/>
                <a:gd name="T78" fmla="*/ 179 w 410"/>
                <a:gd name="T79" fmla="*/ 389 h 401"/>
                <a:gd name="T80" fmla="*/ 221 w 410"/>
                <a:gd name="T81" fmla="*/ 401 h 401"/>
                <a:gd name="T82" fmla="*/ 265 w 410"/>
                <a:gd name="T83" fmla="*/ 359 h 401"/>
                <a:gd name="T84" fmla="*/ 265 w 410"/>
                <a:gd name="T85" fmla="*/ 317 h 401"/>
                <a:gd name="T86" fmla="*/ 241 w 410"/>
                <a:gd name="T87" fmla="*/ 327 h 401"/>
                <a:gd name="T88" fmla="*/ 223 w 410"/>
                <a:gd name="T89" fmla="*/ 319 h 401"/>
                <a:gd name="T90" fmla="*/ 227 w 410"/>
                <a:gd name="T91" fmla="*/ 311 h 401"/>
                <a:gd name="T92" fmla="*/ 255 w 410"/>
                <a:gd name="T93" fmla="*/ 287 h 401"/>
                <a:gd name="T94" fmla="*/ 273 w 410"/>
                <a:gd name="T95" fmla="*/ 259 h 401"/>
                <a:gd name="T96" fmla="*/ 275 w 410"/>
                <a:gd name="T97" fmla="*/ 233 h 401"/>
                <a:gd name="T98" fmla="*/ 269 w 410"/>
                <a:gd name="T99" fmla="*/ 207 h 401"/>
                <a:gd name="T100" fmla="*/ 305 w 410"/>
                <a:gd name="T101" fmla="*/ 225 h 401"/>
                <a:gd name="T102" fmla="*/ 322 w 410"/>
                <a:gd name="T103" fmla="*/ 247 h 401"/>
                <a:gd name="T104" fmla="*/ 344 w 410"/>
                <a:gd name="T105" fmla="*/ 253 h 401"/>
                <a:gd name="T106" fmla="*/ 388 w 410"/>
                <a:gd name="T107" fmla="*/ 263 h 401"/>
                <a:gd name="T108" fmla="*/ 410 w 410"/>
                <a:gd name="T109" fmla="*/ 186 h 401"/>
                <a:gd name="T110" fmla="*/ 378 w 410"/>
                <a:gd name="T111" fmla="*/ 18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0" h="401">
                  <a:moveTo>
                    <a:pt x="378" y="182"/>
                  </a:moveTo>
                  <a:lnTo>
                    <a:pt x="356" y="172"/>
                  </a:lnTo>
                  <a:lnTo>
                    <a:pt x="342" y="150"/>
                  </a:lnTo>
                  <a:lnTo>
                    <a:pt x="334" y="126"/>
                  </a:lnTo>
                  <a:lnTo>
                    <a:pt x="332" y="110"/>
                  </a:lnTo>
                  <a:lnTo>
                    <a:pt x="332" y="102"/>
                  </a:lnTo>
                  <a:lnTo>
                    <a:pt x="332" y="102"/>
                  </a:lnTo>
                  <a:lnTo>
                    <a:pt x="332" y="104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30" y="94"/>
                  </a:lnTo>
                  <a:lnTo>
                    <a:pt x="332" y="86"/>
                  </a:lnTo>
                  <a:lnTo>
                    <a:pt x="332" y="76"/>
                  </a:lnTo>
                  <a:lnTo>
                    <a:pt x="332" y="72"/>
                  </a:lnTo>
                  <a:lnTo>
                    <a:pt x="330" y="68"/>
                  </a:lnTo>
                  <a:lnTo>
                    <a:pt x="326" y="64"/>
                  </a:lnTo>
                  <a:lnTo>
                    <a:pt x="322" y="60"/>
                  </a:lnTo>
                  <a:lnTo>
                    <a:pt x="322" y="56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11" y="52"/>
                  </a:lnTo>
                  <a:lnTo>
                    <a:pt x="301" y="56"/>
                  </a:lnTo>
                  <a:lnTo>
                    <a:pt x="297" y="56"/>
                  </a:lnTo>
                  <a:lnTo>
                    <a:pt x="293" y="52"/>
                  </a:lnTo>
                  <a:lnTo>
                    <a:pt x="285" y="48"/>
                  </a:lnTo>
                  <a:lnTo>
                    <a:pt x="277" y="48"/>
                  </a:lnTo>
                  <a:lnTo>
                    <a:pt x="271" y="48"/>
                  </a:lnTo>
                  <a:lnTo>
                    <a:pt x="263" y="46"/>
                  </a:lnTo>
                  <a:lnTo>
                    <a:pt x="255" y="44"/>
                  </a:lnTo>
                  <a:lnTo>
                    <a:pt x="249" y="44"/>
                  </a:lnTo>
                  <a:lnTo>
                    <a:pt x="245" y="44"/>
                  </a:lnTo>
                  <a:lnTo>
                    <a:pt x="235" y="46"/>
                  </a:lnTo>
                  <a:lnTo>
                    <a:pt x="231" y="52"/>
                  </a:lnTo>
                  <a:lnTo>
                    <a:pt x="227" y="58"/>
                  </a:lnTo>
                  <a:lnTo>
                    <a:pt x="225" y="64"/>
                  </a:lnTo>
                  <a:lnTo>
                    <a:pt x="223" y="70"/>
                  </a:lnTo>
                  <a:lnTo>
                    <a:pt x="221" y="76"/>
                  </a:lnTo>
                  <a:lnTo>
                    <a:pt x="217" y="82"/>
                  </a:lnTo>
                  <a:lnTo>
                    <a:pt x="201" y="80"/>
                  </a:lnTo>
                  <a:lnTo>
                    <a:pt x="197" y="72"/>
                  </a:lnTo>
                  <a:lnTo>
                    <a:pt x="193" y="66"/>
                  </a:lnTo>
                  <a:lnTo>
                    <a:pt x="189" y="62"/>
                  </a:lnTo>
                  <a:lnTo>
                    <a:pt x="189" y="58"/>
                  </a:lnTo>
                  <a:lnTo>
                    <a:pt x="187" y="48"/>
                  </a:lnTo>
                  <a:lnTo>
                    <a:pt x="185" y="40"/>
                  </a:lnTo>
                  <a:lnTo>
                    <a:pt x="183" y="34"/>
                  </a:lnTo>
                  <a:lnTo>
                    <a:pt x="183" y="26"/>
                  </a:lnTo>
                  <a:lnTo>
                    <a:pt x="187" y="14"/>
                  </a:lnTo>
                  <a:lnTo>
                    <a:pt x="187" y="6"/>
                  </a:lnTo>
                  <a:lnTo>
                    <a:pt x="183" y="4"/>
                  </a:lnTo>
                  <a:lnTo>
                    <a:pt x="181" y="2"/>
                  </a:lnTo>
                  <a:lnTo>
                    <a:pt x="179" y="2"/>
                  </a:lnTo>
                  <a:lnTo>
                    <a:pt x="177" y="2"/>
                  </a:lnTo>
                  <a:lnTo>
                    <a:pt x="175" y="6"/>
                  </a:lnTo>
                  <a:lnTo>
                    <a:pt x="173" y="6"/>
                  </a:lnTo>
                  <a:lnTo>
                    <a:pt x="171" y="4"/>
                  </a:lnTo>
                  <a:lnTo>
                    <a:pt x="165" y="2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9" y="2"/>
                  </a:lnTo>
                  <a:lnTo>
                    <a:pt x="155" y="16"/>
                  </a:lnTo>
                  <a:lnTo>
                    <a:pt x="153" y="22"/>
                  </a:lnTo>
                  <a:lnTo>
                    <a:pt x="153" y="28"/>
                  </a:lnTo>
                  <a:lnTo>
                    <a:pt x="153" y="38"/>
                  </a:lnTo>
                  <a:lnTo>
                    <a:pt x="155" y="42"/>
                  </a:lnTo>
                  <a:lnTo>
                    <a:pt x="155" y="44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8"/>
                  </a:lnTo>
                  <a:lnTo>
                    <a:pt x="157" y="52"/>
                  </a:lnTo>
                  <a:lnTo>
                    <a:pt x="153" y="60"/>
                  </a:lnTo>
                  <a:lnTo>
                    <a:pt x="147" y="64"/>
                  </a:lnTo>
                  <a:lnTo>
                    <a:pt x="143" y="66"/>
                  </a:lnTo>
                  <a:lnTo>
                    <a:pt x="141" y="66"/>
                  </a:lnTo>
                  <a:lnTo>
                    <a:pt x="133" y="64"/>
                  </a:lnTo>
                  <a:lnTo>
                    <a:pt x="129" y="66"/>
                  </a:lnTo>
                  <a:lnTo>
                    <a:pt x="125" y="64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19" y="52"/>
                  </a:lnTo>
                  <a:lnTo>
                    <a:pt x="117" y="42"/>
                  </a:lnTo>
                  <a:lnTo>
                    <a:pt x="117" y="34"/>
                  </a:lnTo>
                  <a:lnTo>
                    <a:pt x="111" y="40"/>
                  </a:lnTo>
                  <a:lnTo>
                    <a:pt x="107" y="42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64" y="76"/>
                  </a:lnTo>
                  <a:lnTo>
                    <a:pt x="62" y="84"/>
                  </a:lnTo>
                  <a:lnTo>
                    <a:pt x="62" y="86"/>
                  </a:lnTo>
                  <a:lnTo>
                    <a:pt x="62" y="88"/>
                  </a:lnTo>
                  <a:lnTo>
                    <a:pt x="68" y="96"/>
                  </a:lnTo>
                  <a:lnTo>
                    <a:pt x="70" y="102"/>
                  </a:lnTo>
                  <a:lnTo>
                    <a:pt x="70" y="104"/>
                  </a:lnTo>
                  <a:lnTo>
                    <a:pt x="70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8" y="112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8" y="126"/>
                  </a:lnTo>
                  <a:lnTo>
                    <a:pt x="44" y="132"/>
                  </a:lnTo>
                  <a:lnTo>
                    <a:pt x="40" y="138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24" y="148"/>
                  </a:lnTo>
                  <a:lnTo>
                    <a:pt x="20" y="148"/>
                  </a:lnTo>
                  <a:lnTo>
                    <a:pt x="16" y="154"/>
                  </a:lnTo>
                  <a:lnTo>
                    <a:pt x="12" y="158"/>
                  </a:lnTo>
                  <a:lnTo>
                    <a:pt x="8" y="164"/>
                  </a:lnTo>
                  <a:lnTo>
                    <a:pt x="6" y="172"/>
                  </a:lnTo>
                  <a:lnTo>
                    <a:pt x="2" y="178"/>
                  </a:lnTo>
                  <a:lnTo>
                    <a:pt x="0" y="184"/>
                  </a:lnTo>
                  <a:lnTo>
                    <a:pt x="0" y="190"/>
                  </a:lnTo>
                  <a:lnTo>
                    <a:pt x="2" y="200"/>
                  </a:lnTo>
                  <a:lnTo>
                    <a:pt x="2" y="204"/>
                  </a:lnTo>
                  <a:lnTo>
                    <a:pt x="6" y="205"/>
                  </a:lnTo>
                  <a:lnTo>
                    <a:pt x="12" y="209"/>
                  </a:lnTo>
                  <a:lnTo>
                    <a:pt x="14" y="211"/>
                  </a:lnTo>
                  <a:lnTo>
                    <a:pt x="18" y="223"/>
                  </a:lnTo>
                  <a:lnTo>
                    <a:pt x="20" y="227"/>
                  </a:lnTo>
                  <a:lnTo>
                    <a:pt x="24" y="231"/>
                  </a:lnTo>
                  <a:lnTo>
                    <a:pt x="30" y="235"/>
                  </a:lnTo>
                  <a:lnTo>
                    <a:pt x="36" y="243"/>
                  </a:lnTo>
                  <a:lnTo>
                    <a:pt x="36" y="249"/>
                  </a:lnTo>
                  <a:lnTo>
                    <a:pt x="38" y="253"/>
                  </a:lnTo>
                  <a:lnTo>
                    <a:pt x="40" y="257"/>
                  </a:lnTo>
                  <a:lnTo>
                    <a:pt x="42" y="257"/>
                  </a:lnTo>
                  <a:lnTo>
                    <a:pt x="52" y="255"/>
                  </a:lnTo>
                  <a:lnTo>
                    <a:pt x="54" y="255"/>
                  </a:lnTo>
                  <a:lnTo>
                    <a:pt x="58" y="257"/>
                  </a:lnTo>
                  <a:lnTo>
                    <a:pt x="68" y="271"/>
                  </a:lnTo>
                  <a:lnTo>
                    <a:pt x="72" y="277"/>
                  </a:lnTo>
                  <a:lnTo>
                    <a:pt x="76" y="281"/>
                  </a:lnTo>
                  <a:lnTo>
                    <a:pt x="82" y="287"/>
                  </a:lnTo>
                  <a:lnTo>
                    <a:pt x="84" y="291"/>
                  </a:lnTo>
                  <a:lnTo>
                    <a:pt x="88" y="295"/>
                  </a:lnTo>
                  <a:lnTo>
                    <a:pt x="88" y="299"/>
                  </a:lnTo>
                  <a:lnTo>
                    <a:pt x="90" y="299"/>
                  </a:lnTo>
                  <a:lnTo>
                    <a:pt x="96" y="297"/>
                  </a:lnTo>
                  <a:lnTo>
                    <a:pt x="100" y="297"/>
                  </a:lnTo>
                  <a:lnTo>
                    <a:pt x="103" y="297"/>
                  </a:lnTo>
                  <a:lnTo>
                    <a:pt x="107" y="299"/>
                  </a:lnTo>
                  <a:lnTo>
                    <a:pt x="111" y="305"/>
                  </a:lnTo>
                  <a:lnTo>
                    <a:pt x="113" y="313"/>
                  </a:lnTo>
                  <a:lnTo>
                    <a:pt x="117" y="319"/>
                  </a:lnTo>
                  <a:lnTo>
                    <a:pt x="119" y="323"/>
                  </a:lnTo>
                  <a:lnTo>
                    <a:pt x="129" y="331"/>
                  </a:lnTo>
                  <a:lnTo>
                    <a:pt x="141" y="323"/>
                  </a:lnTo>
                  <a:lnTo>
                    <a:pt x="149" y="335"/>
                  </a:lnTo>
                  <a:lnTo>
                    <a:pt x="141" y="339"/>
                  </a:lnTo>
                  <a:lnTo>
                    <a:pt x="151" y="351"/>
                  </a:lnTo>
                  <a:lnTo>
                    <a:pt x="159" y="357"/>
                  </a:lnTo>
                  <a:lnTo>
                    <a:pt x="159" y="367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71" y="367"/>
                  </a:lnTo>
                  <a:lnTo>
                    <a:pt x="183" y="381"/>
                  </a:lnTo>
                  <a:lnTo>
                    <a:pt x="179" y="389"/>
                  </a:lnTo>
                  <a:lnTo>
                    <a:pt x="183" y="395"/>
                  </a:lnTo>
                  <a:lnTo>
                    <a:pt x="187" y="393"/>
                  </a:lnTo>
                  <a:lnTo>
                    <a:pt x="197" y="391"/>
                  </a:lnTo>
                  <a:lnTo>
                    <a:pt x="221" y="401"/>
                  </a:lnTo>
                  <a:lnTo>
                    <a:pt x="241" y="387"/>
                  </a:lnTo>
                  <a:lnTo>
                    <a:pt x="235" y="373"/>
                  </a:lnTo>
                  <a:lnTo>
                    <a:pt x="257" y="359"/>
                  </a:lnTo>
                  <a:lnTo>
                    <a:pt x="265" y="359"/>
                  </a:lnTo>
                  <a:lnTo>
                    <a:pt x="291" y="339"/>
                  </a:lnTo>
                  <a:lnTo>
                    <a:pt x="275" y="319"/>
                  </a:lnTo>
                  <a:lnTo>
                    <a:pt x="269" y="323"/>
                  </a:lnTo>
                  <a:lnTo>
                    <a:pt x="265" y="317"/>
                  </a:lnTo>
                  <a:lnTo>
                    <a:pt x="249" y="325"/>
                  </a:lnTo>
                  <a:lnTo>
                    <a:pt x="251" y="331"/>
                  </a:lnTo>
                  <a:lnTo>
                    <a:pt x="245" y="335"/>
                  </a:lnTo>
                  <a:lnTo>
                    <a:pt x="241" y="327"/>
                  </a:lnTo>
                  <a:lnTo>
                    <a:pt x="233" y="323"/>
                  </a:lnTo>
                  <a:lnTo>
                    <a:pt x="227" y="325"/>
                  </a:lnTo>
                  <a:lnTo>
                    <a:pt x="225" y="321"/>
                  </a:lnTo>
                  <a:lnTo>
                    <a:pt x="223" y="319"/>
                  </a:lnTo>
                  <a:lnTo>
                    <a:pt x="229" y="317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7" y="311"/>
                  </a:lnTo>
                  <a:lnTo>
                    <a:pt x="231" y="305"/>
                  </a:lnTo>
                  <a:lnTo>
                    <a:pt x="239" y="299"/>
                  </a:lnTo>
                  <a:lnTo>
                    <a:pt x="245" y="289"/>
                  </a:lnTo>
                  <a:lnTo>
                    <a:pt x="255" y="287"/>
                  </a:lnTo>
                  <a:lnTo>
                    <a:pt x="265" y="287"/>
                  </a:lnTo>
                  <a:lnTo>
                    <a:pt x="267" y="287"/>
                  </a:lnTo>
                  <a:lnTo>
                    <a:pt x="263" y="271"/>
                  </a:lnTo>
                  <a:lnTo>
                    <a:pt x="273" y="259"/>
                  </a:lnTo>
                  <a:lnTo>
                    <a:pt x="275" y="251"/>
                  </a:lnTo>
                  <a:lnTo>
                    <a:pt x="277" y="245"/>
                  </a:lnTo>
                  <a:lnTo>
                    <a:pt x="277" y="241"/>
                  </a:lnTo>
                  <a:lnTo>
                    <a:pt x="275" y="233"/>
                  </a:lnTo>
                  <a:lnTo>
                    <a:pt x="273" y="227"/>
                  </a:lnTo>
                  <a:lnTo>
                    <a:pt x="269" y="219"/>
                  </a:lnTo>
                  <a:lnTo>
                    <a:pt x="269" y="209"/>
                  </a:lnTo>
                  <a:lnTo>
                    <a:pt x="269" y="207"/>
                  </a:lnTo>
                  <a:lnTo>
                    <a:pt x="271" y="205"/>
                  </a:lnTo>
                  <a:lnTo>
                    <a:pt x="273" y="202"/>
                  </a:lnTo>
                  <a:lnTo>
                    <a:pt x="295" y="213"/>
                  </a:lnTo>
                  <a:lnTo>
                    <a:pt x="305" y="225"/>
                  </a:lnTo>
                  <a:lnTo>
                    <a:pt x="322" y="235"/>
                  </a:lnTo>
                  <a:lnTo>
                    <a:pt x="322" y="241"/>
                  </a:lnTo>
                  <a:lnTo>
                    <a:pt x="322" y="245"/>
                  </a:lnTo>
                  <a:lnTo>
                    <a:pt x="322" y="247"/>
                  </a:lnTo>
                  <a:lnTo>
                    <a:pt x="324" y="255"/>
                  </a:lnTo>
                  <a:lnTo>
                    <a:pt x="332" y="251"/>
                  </a:lnTo>
                  <a:lnTo>
                    <a:pt x="338" y="257"/>
                  </a:lnTo>
                  <a:lnTo>
                    <a:pt x="344" y="253"/>
                  </a:lnTo>
                  <a:lnTo>
                    <a:pt x="354" y="265"/>
                  </a:lnTo>
                  <a:lnTo>
                    <a:pt x="362" y="263"/>
                  </a:lnTo>
                  <a:lnTo>
                    <a:pt x="376" y="275"/>
                  </a:lnTo>
                  <a:lnTo>
                    <a:pt x="388" y="263"/>
                  </a:lnTo>
                  <a:lnTo>
                    <a:pt x="384" y="253"/>
                  </a:lnTo>
                  <a:lnTo>
                    <a:pt x="390" y="231"/>
                  </a:lnTo>
                  <a:lnTo>
                    <a:pt x="380" y="221"/>
                  </a:lnTo>
                  <a:lnTo>
                    <a:pt x="410" y="186"/>
                  </a:lnTo>
                  <a:lnTo>
                    <a:pt x="394" y="182"/>
                  </a:lnTo>
                  <a:lnTo>
                    <a:pt x="378" y="182"/>
                  </a:lnTo>
                  <a:lnTo>
                    <a:pt x="378" y="182"/>
                  </a:lnTo>
                  <a:lnTo>
                    <a:pt x="378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900" y="1651"/>
              <a:ext cx="488" cy="339"/>
            </a:xfrm>
            <a:custGeom>
              <a:avLst/>
              <a:gdLst>
                <a:gd name="T0" fmla="*/ 480 w 488"/>
                <a:gd name="T1" fmla="*/ 269 h 339"/>
                <a:gd name="T2" fmla="*/ 470 w 488"/>
                <a:gd name="T3" fmla="*/ 235 h 339"/>
                <a:gd name="T4" fmla="*/ 440 w 488"/>
                <a:gd name="T5" fmla="*/ 204 h 339"/>
                <a:gd name="T6" fmla="*/ 427 w 488"/>
                <a:gd name="T7" fmla="*/ 190 h 339"/>
                <a:gd name="T8" fmla="*/ 413 w 488"/>
                <a:gd name="T9" fmla="*/ 196 h 339"/>
                <a:gd name="T10" fmla="*/ 405 w 488"/>
                <a:gd name="T11" fmla="*/ 206 h 339"/>
                <a:gd name="T12" fmla="*/ 399 w 488"/>
                <a:gd name="T13" fmla="*/ 233 h 339"/>
                <a:gd name="T14" fmla="*/ 373 w 488"/>
                <a:gd name="T15" fmla="*/ 239 h 339"/>
                <a:gd name="T16" fmla="*/ 359 w 488"/>
                <a:gd name="T17" fmla="*/ 249 h 339"/>
                <a:gd name="T18" fmla="*/ 349 w 488"/>
                <a:gd name="T19" fmla="*/ 237 h 339"/>
                <a:gd name="T20" fmla="*/ 359 w 488"/>
                <a:gd name="T21" fmla="*/ 225 h 339"/>
                <a:gd name="T22" fmla="*/ 367 w 488"/>
                <a:gd name="T23" fmla="*/ 216 h 339"/>
                <a:gd name="T24" fmla="*/ 341 w 488"/>
                <a:gd name="T25" fmla="*/ 206 h 339"/>
                <a:gd name="T26" fmla="*/ 313 w 488"/>
                <a:gd name="T27" fmla="*/ 202 h 339"/>
                <a:gd name="T28" fmla="*/ 289 w 488"/>
                <a:gd name="T29" fmla="*/ 190 h 339"/>
                <a:gd name="T30" fmla="*/ 265 w 488"/>
                <a:gd name="T31" fmla="*/ 190 h 339"/>
                <a:gd name="T32" fmla="*/ 241 w 488"/>
                <a:gd name="T33" fmla="*/ 174 h 339"/>
                <a:gd name="T34" fmla="*/ 245 w 488"/>
                <a:gd name="T35" fmla="*/ 170 h 339"/>
                <a:gd name="T36" fmla="*/ 259 w 488"/>
                <a:gd name="T37" fmla="*/ 172 h 339"/>
                <a:gd name="T38" fmla="*/ 273 w 488"/>
                <a:gd name="T39" fmla="*/ 152 h 339"/>
                <a:gd name="T40" fmla="*/ 259 w 488"/>
                <a:gd name="T41" fmla="*/ 142 h 339"/>
                <a:gd name="T42" fmla="*/ 152 w 488"/>
                <a:gd name="T43" fmla="*/ 126 h 339"/>
                <a:gd name="T44" fmla="*/ 126 w 488"/>
                <a:gd name="T45" fmla="*/ 120 h 339"/>
                <a:gd name="T46" fmla="*/ 108 w 488"/>
                <a:gd name="T47" fmla="*/ 136 h 339"/>
                <a:gd name="T48" fmla="*/ 92 w 488"/>
                <a:gd name="T49" fmla="*/ 142 h 339"/>
                <a:gd name="T50" fmla="*/ 72 w 488"/>
                <a:gd name="T51" fmla="*/ 128 h 339"/>
                <a:gd name="T52" fmla="*/ 68 w 488"/>
                <a:gd name="T53" fmla="*/ 104 h 339"/>
                <a:gd name="T54" fmla="*/ 72 w 488"/>
                <a:gd name="T55" fmla="*/ 78 h 339"/>
                <a:gd name="T56" fmla="*/ 94 w 488"/>
                <a:gd name="T57" fmla="*/ 74 h 339"/>
                <a:gd name="T58" fmla="*/ 116 w 488"/>
                <a:gd name="T59" fmla="*/ 90 h 339"/>
                <a:gd name="T60" fmla="*/ 130 w 488"/>
                <a:gd name="T61" fmla="*/ 68 h 339"/>
                <a:gd name="T62" fmla="*/ 126 w 488"/>
                <a:gd name="T63" fmla="*/ 42 h 339"/>
                <a:gd name="T64" fmla="*/ 110 w 488"/>
                <a:gd name="T65" fmla="*/ 18 h 339"/>
                <a:gd name="T66" fmla="*/ 102 w 488"/>
                <a:gd name="T67" fmla="*/ 10 h 339"/>
                <a:gd name="T68" fmla="*/ 98 w 488"/>
                <a:gd name="T69" fmla="*/ 38 h 339"/>
                <a:gd name="T70" fmla="*/ 48 w 488"/>
                <a:gd name="T71" fmla="*/ 66 h 339"/>
                <a:gd name="T72" fmla="*/ 38 w 488"/>
                <a:gd name="T73" fmla="*/ 92 h 339"/>
                <a:gd name="T74" fmla="*/ 8 w 488"/>
                <a:gd name="T75" fmla="*/ 108 h 339"/>
                <a:gd name="T76" fmla="*/ 0 w 488"/>
                <a:gd name="T77" fmla="*/ 126 h 339"/>
                <a:gd name="T78" fmla="*/ 46 w 488"/>
                <a:gd name="T79" fmla="*/ 198 h 339"/>
                <a:gd name="T80" fmla="*/ 152 w 488"/>
                <a:gd name="T81" fmla="*/ 212 h 339"/>
                <a:gd name="T82" fmla="*/ 166 w 488"/>
                <a:gd name="T83" fmla="*/ 206 h 339"/>
                <a:gd name="T84" fmla="*/ 204 w 488"/>
                <a:gd name="T85" fmla="*/ 235 h 339"/>
                <a:gd name="T86" fmla="*/ 349 w 488"/>
                <a:gd name="T87" fmla="*/ 339 h 339"/>
                <a:gd name="T88" fmla="*/ 381 w 488"/>
                <a:gd name="T89" fmla="*/ 339 h 339"/>
                <a:gd name="T90" fmla="*/ 395 w 488"/>
                <a:gd name="T91" fmla="*/ 329 h 339"/>
                <a:gd name="T92" fmla="*/ 421 w 488"/>
                <a:gd name="T93" fmla="*/ 325 h 339"/>
                <a:gd name="T94" fmla="*/ 429 w 488"/>
                <a:gd name="T95" fmla="*/ 317 h 339"/>
                <a:gd name="T96" fmla="*/ 450 w 488"/>
                <a:gd name="T97" fmla="*/ 309 h 339"/>
                <a:gd name="T98" fmla="*/ 470 w 488"/>
                <a:gd name="T99" fmla="*/ 313 h 339"/>
                <a:gd name="T100" fmla="*/ 470 w 488"/>
                <a:gd name="T101" fmla="*/ 291 h 339"/>
                <a:gd name="T102" fmla="*/ 462 w 488"/>
                <a:gd name="T103" fmla="*/ 279 h 339"/>
                <a:gd name="T104" fmla="*/ 462 w 488"/>
                <a:gd name="T105" fmla="*/ 27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8" h="339">
                  <a:moveTo>
                    <a:pt x="462" y="279"/>
                  </a:moveTo>
                  <a:lnTo>
                    <a:pt x="462" y="275"/>
                  </a:lnTo>
                  <a:lnTo>
                    <a:pt x="464" y="273"/>
                  </a:lnTo>
                  <a:lnTo>
                    <a:pt x="480" y="269"/>
                  </a:lnTo>
                  <a:lnTo>
                    <a:pt x="488" y="265"/>
                  </a:lnTo>
                  <a:lnTo>
                    <a:pt x="480" y="249"/>
                  </a:lnTo>
                  <a:lnTo>
                    <a:pt x="474" y="243"/>
                  </a:lnTo>
                  <a:lnTo>
                    <a:pt x="470" y="235"/>
                  </a:lnTo>
                  <a:lnTo>
                    <a:pt x="458" y="223"/>
                  </a:lnTo>
                  <a:lnTo>
                    <a:pt x="446" y="214"/>
                  </a:lnTo>
                  <a:lnTo>
                    <a:pt x="442" y="210"/>
                  </a:lnTo>
                  <a:lnTo>
                    <a:pt x="440" y="204"/>
                  </a:lnTo>
                  <a:lnTo>
                    <a:pt x="436" y="198"/>
                  </a:lnTo>
                  <a:lnTo>
                    <a:pt x="434" y="192"/>
                  </a:lnTo>
                  <a:lnTo>
                    <a:pt x="429" y="190"/>
                  </a:lnTo>
                  <a:lnTo>
                    <a:pt x="427" y="190"/>
                  </a:lnTo>
                  <a:lnTo>
                    <a:pt x="425" y="192"/>
                  </a:lnTo>
                  <a:lnTo>
                    <a:pt x="423" y="194"/>
                  </a:lnTo>
                  <a:lnTo>
                    <a:pt x="421" y="196"/>
                  </a:lnTo>
                  <a:lnTo>
                    <a:pt x="413" y="196"/>
                  </a:lnTo>
                  <a:lnTo>
                    <a:pt x="413" y="196"/>
                  </a:lnTo>
                  <a:lnTo>
                    <a:pt x="407" y="198"/>
                  </a:lnTo>
                  <a:lnTo>
                    <a:pt x="407" y="200"/>
                  </a:lnTo>
                  <a:lnTo>
                    <a:pt x="405" y="206"/>
                  </a:lnTo>
                  <a:lnTo>
                    <a:pt x="403" y="218"/>
                  </a:lnTo>
                  <a:lnTo>
                    <a:pt x="403" y="225"/>
                  </a:lnTo>
                  <a:lnTo>
                    <a:pt x="401" y="229"/>
                  </a:lnTo>
                  <a:lnTo>
                    <a:pt x="399" y="233"/>
                  </a:lnTo>
                  <a:lnTo>
                    <a:pt x="393" y="235"/>
                  </a:lnTo>
                  <a:lnTo>
                    <a:pt x="387" y="239"/>
                  </a:lnTo>
                  <a:lnTo>
                    <a:pt x="377" y="239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41"/>
                  </a:lnTo>
                  <a:lnTo>
                    <a:pt x="367" y="245"/>
                  </a:lnTo>
                  <a:lnTo>
                    <a:pt x="359" y="249"/>
                  </a:lnTo>
                  <a:lnTo>
                    <a:pt x="357" y="249"/>
                  </a:lnTo>
                  <a:lnTo>
                    <a:pt x="355" y="247"/>
                  </a:lnTo>
                  <a:lnTo>
                    <a:pt x="351" y="243"/>
                  </a:lnTo>
                  <a:lnTo>
                    <a:pt x="349" y="237"/>
                  </a:lnTo>
                  <a:lnTo>
                    <a:pt x="349" y="233"/>
                  </a:lnTo>
                  <a:lnTo>
                    <a:pt x="351" y="229"/>
                  </a:lnTo>
                  <a:lnTo>
                    <a:pt x="353" y="227"/>
                  </a:lnTo>
                  <a:lnTo>
                    <a:pt x="359" y="225"/>
                  </a:lnTo>
                  <a:lnTo>
                    <a:pt x="365" y="223"/>
                  </a:lnTo>
                  <a:lnTo>
                    <a:pt x="367" y="220"/>
                  </a:lnTo>
                  <a:lnTo>
                    <a:pt x="367" y="218"/>
                  </a:lnTo>
                  <a:lnTo>
                    <a:pt x="367" y="216"/>
                  </a:lnTo>
                  <a:lnTo>
                    <a:pt x="361" y="214"/>
                  </a:lnTo>
                  <a:lnTo>
                    <a:pt x="357" y="212"/>
                  </a:lnTo>
                  <a:lnTo>
                    <a:pt x="349" y="210"/>
                  </a:lnTo>
                  <a:lnTo>
                    <a:pt x="341" y="206"/>
                  </a:lnTo>
                  <a:lnTo>
                    <a:pt x="325" y="206"/>
                  </a:lnTo>
                  <a:lnTo>
                    <a:pt x="319" y="206"/>
                  </a:lnTo>
                  <a:lnTo>
                    <a:pt x="315" y="206"/>
                  </a:lnTo>
                  <a:lnTo>
                    <a:pt x="313" y="202"/>
                  </a:lnTo>
                  <a:lnTo>
                    <a:pt x="311" y="198"/>
                  </a:lnTo>
                  <a:lnTo>
                    <a:pt x="305" y="194"/>
                  </a:lnTo>
                  <a:lnTo>
                    <a:pt x="297" y="192"/>
                  </a:lnTo>
                  <a:lnTo>
                    <a:pt x="289" y="190"/>
                  </a:lnTo>
                  <a:lnTo>
                    <a:pt x="281" y="190"/>
                  </a:lnTo>
                  <a:lnTo>
                    <a:pt x="275" y="190"/>
                  </a:lnTo>
                  <a:lnTo>
                    <a:pt x="267" y="192"/>
                  </a:lnTo>
                  <a:lnTo>
                    <a:pt x="265" y="190"/>
                  </a:lnTo>
                  <a:lnTo>
                    <a:pt x="263" y="190"/>
                  </a:lnTo>
                  <a:lnTo>
                    <a:pt x="257" y="182"/>
                  </a:lnTo>
                  <a:lnTo>
                    <a:pt x="251" y="176"/>
                  </a:lnTo>
                  <a:lnTo>
                    <a:pt x="241" y="174"/>
                  </a:lnTo>
                  <a:lnTo>
                    <a:pt x="241" y="172"/>
                  </a:lnTo>
                  <a:lnTo>
                    <a:pt x="241" y="170"/>
                  </a:lnTo>
                  <a:lnTo>
                    <a:pt x="245" y="170"/>
                  </a:lnTo>
                  <a:lnTo>
                    <a:pt x="245" y="170"/>
                  </a:lnTo>
                  <a:lnTo>
                    <a:pt x="253" y="172"/>
                  </a:lnTo>
                  <a:lnTo>
                    <a:pt x="255" y="174"/>
                  </a:lnTo>
                  <a:lnTo>
                    <a:pt x="257" y="172"/>
                  </a:lnTo>
                  <a:lnTo>
                    <a:pt x="259" y="172"/>
                  </a:lnTo>
                  <a:lnTo>
                    <a:pt x="261" y="168"/>
                  </a:lnTo>
                  <a:lnTo>
                    <a:pt x="263" y="164"/>
                  </a:lnTo>
                  <a:lnTo>
                    <a:pt x="273" y="154"/>
                  </a:lnTo>
                  <a:lnTo>
                    <a:pt x="273" y="152"/>
                  </a:lnTo>
                  <a:lnTo>
                    <a:pt x="275" y="150"/>
                  </a:lnTo>
                  <a:lnTo>
                    <a:pt x="273" y="148"/>
                  </a:lnTo>
                  <a:lnTo>
                    <a:pt x="267" y="144"/>
                  </a:lnTo>
                  <a:lnTo>
                    <a:pt x="259" y="142"/>
                  </a:lnTo>
                  <a:lnTo>
                    <a:pt x="245" y="142"/>
                  </a:lnTo>
                  <a:lnTo>
                    <a:pt x="231" y="136"/>
                  </a:lnTo>
                  <a:lnTo>
                    <a:pt x="209" y="132"/>
                  </a:lnTo>
                  <a:lnTo>
                    <a:pt x="152" y="126"/>
                  </a:lnTo>
                  <a:lnTo>
                    <a:pt x="146" y="126"/>
                  </a:lnTo>
                  <a:lnTo>
                    <a:pt x="138" y="122"/>
                  </a:lnTo>
                  <a:lnTo>
                    <a:pt x="128" y="120"/>
                  </a:lnTo>
                  <a:lnTo>
                    <a:pt x="126" y="120"/>
                  </a:lnTo>
                  <a:lnTo>
                    <a:pt x="124" y="122"/>
                  </a:lnTo>
                  <a:lnTo>
                    <a:pt x="120" y="124"/>
                  </a:lnTo>
                  <a:lnTo>
                    <a:pt x="118" y="128"/>
                  </a:lnTo>
                  <a:lnTo>
                    <a:pt x="108" y="136"/>
                  </a:lnTo>
                  <a:lnTo>
                    <a:pt x="104" y="142"/>
                  </a:lnTo>
                  <a:lnTo>
                    <a:pt x="100" y="144"/>
                  </a:lnTo>
                  <a:lnTo>
                    <a:pt x="98" y="144"/>
                  </a:lnTo>
                  <a:lnTo>
                    <a:pt x="92" y="142"/>
                  </a:lnTo>
                  <a:lnTo>
                    <a:pt x="82" y="134"/>
                  </a:lnTo>
                  <a:lnTo>
                    <a:pt x="78" y="132"/>
                  </a:lnTo>
                  <a:lnTo>
                    <a:pt x="74" y="132"/>
                  </a:lnTo>
                  <a:lnTo>
                    <a:pt x="72" y="128"/>
                  </a:lnTo>
                  <a:lnTo>
                    <a:pt x="68" y="122"/>
                  </a:lnTo>
                  <a:lnTo>
                    <a:pt x="68" y="118"/>
                  </a:lnTo>
                  <a:lnTo>
                    <a:pt x="68" y="112"/>
                  </a:lnTo>
                  <a:lnTo>
                    <a:pt x="68" y="104"/>
                  </a:lnTo>
                  <a:lnTo>
                    <a:pt x="70" y="96"/>
                  </a:lnTo>
                  <a:lnTo>
                    <a:pt x="70" y="86"/>
                  </a:lnTo>
                  <a:lnTo>
                    <a:pt x="72" y="80"/>
                  </a:lnTo>
                  <a:lnTo>
                    <a:pt x="72" y="78"/>
                  </a:lnTo>
                  <a:lnTo>
                    <a:pt x="74" y="76"/>
                  </a:lnTo>
                  <a:lnTo>
                    <a:pt x="80" y="74"/>
                  </a:lnTo>
                  <a:lnTo>
                    <a:pt x="86" y="74"/>
                  </a:lnTo>
                  <a:lnTo>
                    <a:pt x="94" y="74"/>
                  </a:lnTo>
                  <a:lnTo>
                    <a:pt x="102" y="80"/>
                  </a:lnTo>
                  <a:lnTo>
                    <a:pt x="108" y="86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20" y="88"/>
                  </a:lnTo>
                  <a:lnTo>
                    <a:pt x="124" y="84"/>
                  </a:lnTo>
                  <a:lnTo>
                    <a:pt x="126" y="78"/>
                  </a:lnTo>
                  <a:lnTo>
                    <a:pt x="130" y="68"/>
                  </a:lnTo>
                  <a:lnTo>
                    <a:pt x="132" y="60"/>
                  </a:lnTo>
                  <a:lnTo>
                    <a:pt x="130" y="52"/>
                  </a:lnTo>
                  <a:lnTo>
                    <a:pt x="128" y="44"/>
                  </a:lnTo>
                  <a:lnTo>
                    <a:pt x="126" y="42"/>
                  </a:lnTo>
                  <a:lnTo>
                    <a:pt x="120" y="32"/>
                  </a:lnTo>
                  <a:lnTo>
                    <a:pt x="114" y="24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06" y="6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10"/>
                  </a:lnTo>
                  <a:lnTo>
                    <a:pt x="102" y="18"/>
                  </a:lnTo>
                  <a:lnTo>
                    <a:pt x="100" y="30"/>
                  </a:lnTo>
                  <a:lnTo>
                    <a:pt x="100" y="34"/>
                  </a:lnTo>
                  <a:lnTo>
                    <a:pt x="98" y="38"/>
                  </a:lnTo>
                  <a:lnTo>
                    <a:pt x="84" y="44"/>
                  </a:lnTo>
                  <a:lnTo>
                    <a:pt x="68" y="54"/>
                  </a:lnTo>
                  <a:lnTo>
                    <a:pt x="52" y="62"/>
                  </a:lnTo>
                  <a:lnTo>
                    <a:pt x="48" y="66"/>
                  </a:lnTo>
                  <a:lnTo>
                    <a:pt x="46" y="68"/>
                  </a:lnTo>
                  <a:lnTo>
                    <a:pt x="44" y="82"/>
                  </a:lnTo>
                  <a:lnTo>
                    <a:pt x="44" y="88"/>
                  </a:lnTo>
                  <a:lnTo>
                    <a:pt x="38" y="92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22" y="104"/>
                  </a:lnTo>
                  <a:lnTo>
                    <a:pt x="8" y="108"/>
                  </a:lnTo>
                  <a:lnTo>
                    <a:pt x="4" y="112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0" y="126"/>
                  </a:lnTo>
                  <a:lnTo>
                    <a:pt x="2" y="142"/>
                  </a:lnTo>
                  <a:lnTo>
                    <a:pt x="10" y="166"/>
                  </a:lnTo>
                  <a:lnTo>
                    <a:pt x="24" y="188"/>
                  </a:lnTo>
                  <a:lnTo>
                    <a:pt x="46" y="198"/>
                  </a:lnTo>
                  <a:lnTo>
                    <a:pt x="62" y="198"/>
                  </a:lnTo>
                  <a:lnTo>
                    <a:pt x="78" y="202"/>
                  </a:lnTo>
                  <a:lnTo>
                    <a:pt x="80" y="200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62" y="206"/>
                  </a:lnTo>
                  <a:lnTo>
                    <a:pt x="162" y="206"/>
                  </a:lnTo>
                  <a:lnTo>
                    <a:pt x="166" y="206"/>
                  </a:lnTo>
                  <a:lnTo>
                    <a:pt x="170" y="210"/>
                  </a:lnTo>
                  <a:lnTo>
                    <a:pt x="176" y="210"/>
                  </a:lnTo>
                  <a:lnTo>
                    <a:pt x="190" y="221"/>
                  </a:lnTo>
                  <a:lnTo>
                    <a:pt x="204" y="235"/>
                  </a:lnTo>
                  <a:lnTo>
                    <a:pt x="215" y="247"/>
                  </a:lnTo>
                  <a:lnTo>
                    <a:pt x="281" y="295"/>
                  </a:lnTo>
                  <a:lnTo>
                    <a:pt x="323" y="325"/>
                  </a:lnTo>
                  <a:lnTo>
                    <a:pt x="349" y="339"/>
                  </a:lnTo>
                  <a:lnTo>
                    <a:pt x="357" y="337"/>
                  </a:lnTo>
                  <a:lnTo>
                    <a:pt x="365" y="337"/>
                  </a:lnTo>
                  <a:lnTo>
                    <a:pt x="373" y="339"/>
                  </a:lnTo>
                  <a:lnTo>
                    <a:pt x="381" y="339"/>
                  </a:lnTo>
                  <a:lnTo>
                    <a:pt x="387" y="337"/>
                  </a:lnTo>
                  <a:lnTo>
                    <a:pt x="387" y="337"/>
                  </a:lnTo>
                  <a:lnTo>
                    <a:pt x="393" y="331"/>
                  </a:lnTo>
                  <a:lnTo>
                    <a:pt x="395" y="329"/>
                  </a:lnTo>
                  <a:lnTo>
                    <a:pt x="399" y="327"/>
                  </a:lnTo>
                  <a:lnTo>
                    <a:pt x="413" y="325"/>
                  </a:lnTo>
                  <a:lnTo>
                    <a:pt x="419" y="325"/>
                  </a:lnTo>
                  <a:lnTo>
                    <a:pt x="421" y="325"/>
                  </a:lnTo>
                  <a:lnTo>
                    <a:pt x="421" y="319"/>
                  </a:lnTo>
                  <a:lnTo>
                    <a:pt x="425" y="319"/>
                  </a:lnTo>
                  <a:lnTo>
                    <a:pt x="427" y="317"/>
                  </a:lnTo>
                  <a:lnTo>
                    <a:pt x="429" y="317"/>
                  </a:lnTo>
                  <a:lnTo>
                    <a:pt x="436" y="315"/>
                  </a:lnTo>
                  <a:lnTo>
                    <a:pt x="442" y="311"/>
                  </a:lnTo>
                  <a:lnTo>
                    <a:pt x="448" y="309"/>
                  </a:lnTo>
                  <a:lnTo>
                    <a:pt x="450" y="309"/>
                  </a:lnTo>
                  <a:lnTo>
                    <a:pt x="458" y="311"/>
                  </a:lnTo>
                  <a:lnTo>
                    <a:pt x="466" y="313"/>
                  </a:lnTo>
                  <a:lnTo>
                    <a:pt x="468" y="313"/>
                  </a:lnTo>
                  <a:lnTo>
                    <a:pt x="470" y="313"/>
                  </a:lnTo>
                  <a:lnTo>
                    <a:pt x="470" y="309"/>
                  </a:lnTo>
                  <a:lnTo>
                    <a:pt x="472" y="307"/>
                  </a:lnTo>
                  <a:lnTo>
                    <a:pt x="470" y="297"/>
                  </a:lnTo>
                  <a:lnTo>
                    <a:pt x="470" y="291"/>
                  </a:lnTo>
                  <a:lnTo>
                    <a:pt x="470" y="289"/>
                  </a:lnTo>
                  <a:lnTo>
                    <a:pt x="468" y="287"/>
                  </a:lnTo>
                  <a:lnTo>
                    <a:pt x="464" y="283"/>
                  </a:lnTo>
                  <a:lnTo>
                    <a:pt x="462" y="279"/>
                  </a:lnTo>
                  <a:lnTo>
                    <a:pt x="462" y="279"/>
                  </a:lnTo>
                  <a:lnTo>
                    <a:pt x="462" y="279"/>
                  </a:lnTo>
                  <a:lnTo>
                    <a:pt x="462" y="279"/>
                  </a:lnTo>
                  <a:lnTo>
                    <a:pt x="462" y="27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899" y="2673"/>
              <a:ext cx="84" cy="60"/>
            </a:xfrm>
            <a:custGeom>
              <a:avLst/>
              <a:gdLst>
                <a:gd name="T0" fmla="*/ 58 w 84"/>
                <a:gd name="T1" fmla="*/ 40 h 60"/>
                <a:gd name="T2" fmla="*/ 74 w 84"/>
                <a:gd name="T3" fmla="*/ 34 h 60"/>
                <a:gd name="T4" fmla="*/ 84 w 84"/>
                <a:gd name="T5" fmla="*/ 26 h 60"/>
                <a:gd name="T6" fmla="*/ 82 w 84"/>
                <a:gd name="T7" fmla="*/ 22 h 60"/>
                <a:gd name="T8" fmla="*/ 80 w 84"/>
                <a:gd name="T9" fmla="*/ 14 h 60"/>
                <a:gd name="T10" fmla="*/ 76 w 84"/>
                <a:gd name="T11" fmla="*/ 14 h 60"/>
                <a:gd name="T12" fmla="*/ 72 w 84"/>
                <a:gd name="T13" fmla="*/ 16 h 60"/>
                <a:gd name="T14" fmla="*/ 66 w 84"/>
                <a:gd name="T15" fmla="*/ 12 h 60"/>
                <a:gd name="T16" fmla="*/ 66 w 84"/>
                <a:gd name="T17" fmla="*/ 10 h 60"/>
                <a:gd name="T18" fmla="*/ 68 w 84"/>
                <a:gd name="T19" fmla="*/ 6 h 60"/>
                <a:gd name="T20" fmla="*/ 66 w 84"/>
                <a:gd name="T21" fmla="*/ 4 h 60"/>
                <a:gd name="T22" fmla="*/ 64 w 84"/>
                <a:gd name="T23" fmla="*/ 2 h 60"/>
                <a:gd name="T24" fmla="*/ 60 w 84"/>
                <a:gd name="T25" fmla="*/ 4 h 60"/>
                <a:gd name="T26" fmla="*/ 58 w 84"/>
                <a:gd name="T27" fmla="*/ 4 h 60"/>
                <a:gd name="T28" fmla="*/ 56 w 84"/>
                <a:gd name="T29" fmla="*/ 10 h 60"/>
                <a:gd name="T30" fmla="*/ 56 w 84"/>
                <a:gd name="T31" fmla="*/ 12 h 60"/>
                <a:gd name="T32" fmla="*/ 54 w 84"/>
                <a:gd name="T33" fmla="*/ 12 h 60"/>
                <a:gd name="T34" fmla="*/ 52 w 84"/>
                <a:gd name="T35" fmla="*/ 10 h 60"/>
                <a:gd name="T36" fmla="*/ 50 w 84"/>
                <a:gd name="T37" fmla="*/ 4 h 60"/>
                <a:gd name="T38" fmla="*/ 48 w 84"/>
                <a:gd name="T39" fmla="*/ 0 h 60"/>
                <a:gd name="T40" fmla="*/ 48 w 84"/>
                <a:gd name="T41" fmla="*/ 0 h 60"/>
                <a:gd name="T42" fmla="*/ 44 w 84"/>
                <a:gd name="T43" fmla="*/ 4 h 60"/>
                <a:gd name="T44" fmla="*/ 38 w 84"/>
                <a:gd name="T45" fmla="*/ 10 h 60"/>
                <a:gd name="T46" fmla="*/ 36 w 84"/>
                <a:gd name="T47" fmla="*/ 10 h 60"/>
                <a:gd name="T48" fmla="*/ 34 w 84"/>
                <a:gd name="T49" fmla="*/ 10 h 60"/>
                <a:gd name="T50" fmla="*/ 32 w 84"/>
                <a:gd name="T51" fmla="*/ 10 h 60"/>
                <a:gd name="T52" fmla="*/ 28 w 84"/>
                <a:gd name="T53" fmla="*/ 10 h 60"/>
                <a:gd name="T54" fmla="*/ 24 w 84"/>
                <a:gd name="T55" fmla="*/ 10 h 60"/>
                <a:gd name="T56" fmla="*/ 20 w 84"/>
                <a:gd name="T57" fmla="*/ 12 h 60"/>
                <a:gd name="T58" fmla="*/ 18 w 84"/>
                <a:gd name="T59" fmla="*/ 14 h 60"/>
                <a:gd name="T60" fmla="*/ 18 w 84"/>
                <a:gd name="T61" fmla="*/ 16 h 60"/>
                <a:gd name="T62" fmla="*/ 20 w 84"/>
                <a:gd name="T63" fmla="*/ 26 h 60"/>
                <a:gd name="T64" fmla="*/ 20 w 84"/>
                <a:gd name="T65" fmla="*/ 30 h 60"/>
                <a:gd name="T66" fmla="*/ 20 w 84"/>
                <a:gd name="T67" fmla="*/ 36 h 60"/>
                <a:gd name="T68" fmla="*/ 18 w 84"/>
                <a:gd name="T69" fmla="*/ 38 h 60"/>
                <a:gd name="T70" fmla="*/ 12 w 84"/>
                <a:gd name="T71" fmla="*/ 40 h 60"/>
                <a:gd name="T72" fmla="*/ 8 w 84"/>
                <a:gd name="T73" fmla="*/ 38 h 60"/>
                <a:gd name="T74" fmla="*/ 4 w 84"/>
                <a:gd name="T75" fmla="*/ 38 h 60"/>
                <a:gd name="T76" fmla="*/ 0 w 84"/>
                <a:gd name="T77" fmla="*/ 38 h 60"/>
                <a:gd name="T78" fmla="*/ 0 w 84"/>
                <a:gd name="T79" fmla="*/ 40 h 60"/>
                <a:gd name="T80" fmla="*/ 0 w 84"/>
                <a:gd name="T81" fmla="*/ 44 h 60"/>
                <a:gd name="T82" fmla="*/ 0 w 84"/>
                <a:gd name="T83" fmla="*/ 44 h 60"/>
                <a:gd name="T84" fmla="*/ 4 w 84"/>
                <a:gd name="T85" fmla="*/ 46 h 60"/>
                <a:gd name="T86" fmla="*/ 8 w 84"/>
                <a:gd name="T87" fmla="*/ 48 h 60"/>
                <a:gd name="T88" fmla="*/ 8 w 84"/>
                <a:gd name="T89" fmla="*/ 50 h 60"/>
                <a:gd name="T90" fmla="*/ 8 w 84"/>
                <a:gd name="T91" fmla="*/ 52 h 60"/>
                <a:gd name="T92" fmla="*/ 8 w 84"/>
                <a:gd name="T93" fmla="*/ 56 h 60"/>
                <a:gd name="T94" fmla="*/ 10 w 84"/>
                <a:gd name="T95" fmla="*/ 58 h 60"/>
                <a:gd name="T96" fmla="*/ 10 w 84"/>
                <a:gd name="T97" fmla="*/ 60 h 60"/>
                <a:gd name="T98" fmla="*/ 30 w 84"/>
                <a:gd name="T99" fmla="*/ 52 h 60"/>
                <a:gd name="T100" fmla="*/ 58 w 84"/>
                <a:gd name="T101" fmla="*/ 40 h 60"/>
                <a:gd name="T102" fmla="*/ 58 w 84"/>
                <a:gd name="T103" fmla="*/ 40 h 60"/>
                <a:gd name="T104" fmla="*/ 58 w 84"/>
                <a:gd name="T105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60">
                  <a:moveTo>
                    <a:pt x="58" y="40"/>
                  </a:moveTo>
                  <a:lnTo>
                    <a:pt x="74" y="34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4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30" y="5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909" y="2699"/>
              <a:ext cx="96" cy="62"/>
            </a:xfrm>
            <a:custGeom>
              <a:avLst/>
              <a:gdLst>
                <a:gd name="T0" fmla="*/ 92 w 96"/>
                <a:gd name="T1" fmla="*/ 14 h 62"/>
                <a:gd name="T2" fmla="*/ 88 w 96"/>
                <a:gd name="T3" fmla="*/ 16 h 62"/>
                <a:gd name="T4" fmla="*/ 80 w 96"/>
                <a:gd name="T5" fmla="*/ 14 h 62"/>
                <a:gd name="T6" fmla="*/ 78 w 96"/>
                <a:gd name="T7" fmla="*/ 12 h 62"/>
                <a:gd name="T8" fmla="*/ 78 w 96"/>
                <a:gd name="T9" fmla="*/ 10 h 62"/>
                <a:gd name="T10" fmla="*/ 80 w 96"/>
                <a:gd name="T11" fmla="*/ 4 h 62"/>
                <a:gd name="T12" fmla="*/ 74 w 96"/>
                <a:gd name="T13" fmla="*/ 0 h 62"/>
                <a:gd name="T14" fmla="*/ 64 w 96"/>
                <a:gd name="T15" fmla="*/ 8 h 62"/>
                <a:gd name="T16" fmla="*/ 48 w 96"/>
                <a:gd name="T17" fmla="*/ 14 h 62"/>
                <a:gd name="T18" fmla="*/ 20 w 96"/>
                <a:gd name="T19" fmla="*/ 26 h 62"/>
                <a:gd name="T20" fmla="*/ 0 w 96"/>
                <a:gd name="T21" fmla="*/ 34 h 62"/>
                <a:gd name="T22" fmla="*/ 2 w 96"/>
                <a:gd name="T23" fmla="*/ 38 h 62"/>
                <a:gd name="T24" fmla="*/ 2 w 96"/>
                <a:gd name="T25" fmla="*/ 40 h 62"/>
                <a:gd name="T26" fmla="*/ 4 w 96"/>
                <a:gd name="T27" fmla="*/ 44 h 62"/>
                <a:gd name="T28" fmla="*/ 8 w 96"/>
                <a:gd name="T29" fmla="*/ 50 h 62"/>
                <a:gd name="T30" fmla="*/ 8 w 96"/>
                <a:gd name="T31" fmla="*/ 56 h 62"/>
                <a:gd name="T32" fmla="*/ 8 w 96"/>
                <a:gd name="T33" fmla="*/ 62 h 62"/>
                <a:gd name="T34" fmla="*/ 16 w 96"/>
                <a:gd name="T35" fmla="*/ 62 h 62"/>
                <a:gd name="T36" fmla="*/ 24 w 96"/>
                <a:gd name="T37" fmla="*/ 60 h 62"/>
                <a:gd name="T38" fmla="*/ 32 w 96"/>
                <a:gd name="T39" fmla="*/ 60 h 62"/>
                <a:gd name="T40" fmla="*/ 36 w 96"/>
                <a:gd name="T41" fmla="*/ 58 h 62"/>
                <a:gd name="T42" fmla="*/ 40 w 96"/>
                <a:gd name="T43" fmla="*/ 56 h 62"/>
                <a:gd name="T44" fmla="*/ 42 w 96"/>
                <a:gd name="T45" fmla="*/ 56 h 62"/>
                <a:gd name="T46" fmla="*/ 46 w 96"/>
                <a:gd name="T47" fmla="*/ 56 h 62"/>
                <a:gd name="T48" fmla="*/ 48 w 96"/>
                <a:gd name="T49" fmla="*/ 56 h 62"/>
                <a:gd name="T50" fmla="*/ 50 w 96"/>
                <a:gd name="T51" fmla="*/ 60 h 62"/>
                <a:gd name="T52" fmla="*/ 56 w 96"/>
                <a:gd name="T53" fmla="*/ 60 h 62"/>
                <a:gd name="T54" fmla="*/ 58 w 96"/>
                <a:gd name="T55" fmla="*/ 58 h 62"/>
                <a:gd name="T56" fmla="*/ 60 w 96"/>
                <a:gd name="T57" fmla="*/ 54 h 62"/>
                <a:gd name="T58" fmla="*/ 62 w 96"/>
                <a:gd name="T59" fmla="*/ 48 h 62"/>
                <a:gd name="T60" fmla="*/ 66 w 96"/>
                <a:gd name="T61" fmla="*/ 42 h 62"/>
                <a:gd name="T62" fmla="*/ 78 w 96"/>
                <a:gd name="T63" fmla="*/ 34 h 62"/>
                <a:gd name="T64" fmla="*/ 80 w 96"/>
                <a:gd name="T65" fmla="*/ 32 h 62"/>
                <a:gd name="T66" fmla="*/ 84 w 96"/>
                <a:gd name="T67" fmla="*/ 32 h 62"/>
                <a:gd name="T68" fmla="*/ 92 w 96"/>
                <a:gd name="T69" fmla="*/ 32 h 62"/>
                <a:gd name="T70" fmla="*/ 92 w 96"/>
                <a:gd name="T71" fmla="*/ 26 h 62"/>
                <a:gd name="T72" fmla="*/ 96 w 96"/>
                <a:gd name="T73" fmla="*/ 18 h 62"/>
                <a:gd name="T74" fmla="*/ 92 w 96"/>
                <a:gd name="T75" fmla="*/ 14 h 62"/>
                <a:gd name="T76" fmla="*/ 92 w 96"/>
                <a:gd name="T77" fmla="*/ 14 h 62"/>
                <a:gd name="T78" fmla="*/ 92 w 96"/>
                <a:gd name="T79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62">
                  <a:moveTo>
                    <a:pt x="92" y="14"/>
                  </a:moveTo>
                  <a:lnTo>
                    <a:pt x="88" y="16"/>
                  </a:lnTo>
                  <a:lnTo>
                    <a:pt x="80" y="14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80" y="4"/>
                  </a:lnTo>
                  <a:lnTo>
                    <a:pt x="74" y="0"/>
                  </a:lnTo>
                  <a:lnTo>
                    <a:pt x="64" y="8"/>
                  </a:lnTo>
                  <a:lnTo>
                    <a:pt x="48" y="14"/>
                  </a:lnTo>
                  <a:lnTo>
                    <a:pt x="20" y="26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8" y="62"/>
                  </a:lnTo>
                  <a:lnTo>
                    <a:pt x="16" y="62"/>
                  </a:lnTo>
                  <a:lnTo>
                    <a:pt x="24" y="60"/>
                  </a:lnTo>
                  <a:lnTo>
                    <a:pt x="32" y="60"/>
                  </a:lnTo>
                  <a:lnTo>
                    <a:pt x="36" y="58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50" y="60"/>
                  </a:lnTo>
                  <a:lnTo>
                    <a:pt x="56" y="60"/>
                  </a:lnTo>
                  <a:lnTo>
                    <a:pt x="58" y="58"/>
                  </a:lnTo>
                  <a:lnTo>
                    <a:pt x="60" y="54"/>
                  </a:lnTo>
                  <a:lnTo>
                    <a:pt x="62" y="48"/>
                  </a:lnTo>
                  <a:lnTo>
                    <a:pt x="66" y="42"/>
                  </a:lnTo>
                  <a:lnTo>
                    <a:pt x="78" y="34"/>
                  </a:lnTo>
                  <a:lnTo>
                    <a:pt x="80" y="32"/>
                  </a:lnTo>
                  <a:lnTo>
                    <a:pt x="84" y="32"/>
                  </a:lnTo>
                  <a:lnTo>
                    <a:pt x="92" y="32"/>
                  </a:lnTo>
                  <a:lnTo>
                    <a:pt x="92" y="26"/>
                  </a:lnTo>
                  <a:lnTo>
                    <a:pt x="96" y="18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1305" y="1604"/>
              <a:ext cx="231" cy="229"/>
            </a:xfrm>
            <a:custGeom>
              <a:avLst/>
              <a:gdLst>
                <a:gd name="T0" fmla="*/ 225 w 231"/>
                <a:gd name="T1" fmla="*/ 153 h 229"/>
                <a:gd name="T2" fmla="*/ 213 w 231"/>
                <a:gd name="T3" fmla="*/ 137 h 229"/>
                <a:gd name="T4" fmla="*/ 201 w 231"/>
                <a:gd name="T5" fmla="*/ 125 h 229"/>
                <a:gd name="T6" fmla="*/ 195 w 231"/>
                <a:gd name="T7" fmla="*/ 125 h 229"/>
                <a:gd name="T8" fmla="*/ 197 w 231"/>
                <a:gd name="T9" fmla="*/ 133 h 229"/>
                <a:gd name="T10" fmla="*/ 193 w 231"/>
                <a:gd name="T11" fmla="*/ 137 h 229"/>
                <a:gd name="T12" fmla="*/ 183 w 231"/>
                <a:gd name="T13" fmla="*/ 129 h 229"/>
                <a:gd name="T14" fmla="*/ 171 w 231"/>
                <a:gd name="T15" fmla="*/ 125 h 229"/>
                <a:gd name="T16" fmla="*/ 151 w 231"/>
                <a:gd name="T17" fmla="*/ 111 h 229"/>
                <a:gd name="T18" fmla="*/ 145 w 231"/>
                <a:gd name="T19" fmla="*/ 43 h 229"/>
                <a:gd name="T20" fmla="*/ 142 w 231"/>
                <a:gd name="T21" fmla="*/ 26 h 229"/>
                <a:gd name="T22" fmla="*/ 143 w 231"/>
                <a:gd name="T23" fmla="*/ 16 h 229"/>
                <a:gd name="T24" fmla="*/ 82 w 231"/>
                <a:gd name="T25" fmla="*/ 2 h 229"/>
                <a:gd name="T26" fmla="*/ 96 w 231"/>
                <a:gd name="T27" fmla="*/ 20 h 229"/>
                <a:gd name="T28" fmla="*/ 94 w 231"/>
                <a:gd name="T29" fmla="*/ 34 h 229"/>
                <a:gd name="T30" fmla="*/ 86 w 231"/>
                <a:gd name="T31" fmla="*/ 47 h 229"/>
                <a:gd name="T32" fmla="*/ 92 w 231"/>
                <a:gd name="T33" fmla="*/ 65 h 229"/>
                <a:gd name="T34" fmla="*/ 84 w 231"/>
                <a:gd name="T35" fmla="*/ 81 h 229"/>
                <a:gd name="T36" fmla="*/ 76 w 231"/>
                <a:gd name="T37" fmla="*/ 65 h 229"/>
                <a:gd name="T38" fmla="*/ 72 w 231"/>
                <a:gd name="T39" fmla="*/ 47 h 229"/>
                <a:gd name="T40" fmla="*/ 56 w 231"/>
                <a:gd name="T41" fmla="*/ 41 h 229"/>
                <a:gd name="T42" fmla="*/ 50 w 231"/>
                <a:gd name="T43" fmla="*/ 35 h 229"/>
                <a:gd name="T44" fmla="*/ 38 w 231"/>
                <a:gd name="T45" fmla="*/ 35 h 229"/>
                <a:gd name="T46" fmla="*/ 28 w 231"/>
                <a:gd name="T47" fmla="*/ 43 h 229"/>
                <a:gd name="T48" fmla="*/ 2 w 231"/>
                <a:gd name="T49" fmla="*/ 43 h 229"/>
                <a:gd name="T50" fmla="*/ 6 w 231"/>
                <a:gd name="T51" fmla="*/ 55 h 229"/>
                <a:gd name="T52" fmla="*/ 4 w 231"/>
                <a:gd name="T53" fmla="*/ 63 h 229"/>
                <a:gd name="T54" fmla="*/ 10 w 231"/>
                <a:gd name="T55" fmla="*/ 79 h 229"/>
                <a:gd name="T56" fmla="*/ 4 w 231"/>
                <a:gd name="T57" fmla="*/ 93 h 229"/>
                <a:gd name="T58" fmla="*/ 2 w 231"/>
                <a:gd name="T59" fmla="*/ 107 h 229"/>
                <a:gd name="T60" fmla="*/ 2 w 231"/>
                <a:gd name="T61" fmla="*/ 119 h 229"/>
                <a:gd name="T62" fmla="*/ 8 w 231"/>
                <a:gd name="T63" fmla="*/ 121 h 229"/>
                <a:gd name="T64" fmla="*/ 12 w 231"/>
                <a:gd name="T65" fmla="*/ 121 h 229"/>
                <a:gd name="T66" fmla="*/ 24 w 231"/>
                <a:gd name="T67" fmla="*/ 115 h 229"/>
                <a:gd name="T68" fmla="*/ 28 w 231"/>
                <a:gd name="T69" fmla="*/ 121 h 229"/>
                <a:gd name="T70" fmla="*/ 38 w 231"/>
                <a:gd name="T71" fmla="*/ 129 h 229"/>
                <a:gd name="T72" fmla="*/ 54 w 231"/>
                <a:gd name="T73" fmla="*/ 131 h 229"/>
                <a:gd name="T74" fmla="*/ 64 w 231"/>
                <a:gd name="T75" fmla="*/ 139 h 229"/>
                <a:gd name="T76" fmla="*/ 76 w 231"/>
                <a:gd name="T77" fmla="*/ 133 h 229"/>
                <a:gd name="T78" fmla="*/ 82 w 231"/>
                <a:gd name="T79" fmla="*/ 151 h 229"/>
                <a:gd name="T80" fmla="*/ 82 w 231"/>
                <a:gd name="T81" fmla="*/ 169 h 229"/>
                <a:gd name="T82" fmla="*/ 92 w 231"/>
                <a:gd name="T83" fmla="*/ 169 h 229"/>
                <a:gd name="T84" fmla="*/ 102 w 231"/>
                <a:gd name="T85" fmla="*/ 173 h 229"/>
                <a:gd name="T86" fmla="*/ 108 w 231"/>
                <a:gd name="T87" fmla="*/ 181 h 229"/>
                <a:gd name="T88" fmla="*/ 110 w 231"/>
                <a:gd name="T89" fmla="*/ 191 h 229"/>
                <a:gd name="T90" fmla="*/ 108 w 231"/>
                <a:gd name="T91" fmla="*/ 201 h 229"/>
                <a:gd name="T92" fmla="*/ 118 w 231"/>
                <a:gd name="T93" fmla="*/ 223 h 229"/>
                <a:gd name="T94" fmla="*/ 128 w 231"/>
                <a:gd name="T95" fmla="*/ 223 h 229"/>
                <a:gd name="T96" fmla="*/ 145 w 231"/>
                <a:gd name="T97" fmla="*/ 227 h 229"/>
                <a:gd name="T98" fmla="*/ 159 w 231"/>
                <a:gd name="T99" fmla="*/ 223 h 229"/>
                <a:gd name="T100" fmla="*/ 163 w 231"/>
                <a:gd name="T101" fmla="*/ 215 h 229"/>
                <a:gd name="T102" fmla="*/ 171 w 231"/>
                <a:gd name="T103" fmla="*/ 199 h 229"/>
                <a:gd name="T104" fmla="*/ 197 w 231"/>
                <a:gd name="T105" fmla="*/ 183 h 229"/>
                <a:gd name="T106" fmla="*/ 211 w 231"/>
                <a:gd name="T107" fmla="*/ 179 h 229"/>
                <a:gd name="T108" fmla="*/ 219 w 231"/>
                <a:gd name="T109" fmla="*/ 177 h 229"/>
                <a:gd name="T110" fmla="*/ 231 w 231"/>
                <a:gd name="T111" fmla="*/ 169 h 229"/>
                <a:gd name="T112" fmla="*/ 231 w 231"/>
                <a:gd name="T113" fmla="*/ 16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1" h="229">
                  <a:moveTo>
                    <a:pt x="231" y="161"/>
                  </a:moveTo>
                  <a:lnTo>
                    <a:pt x="225" y="157"/>
                  </a:lnTo>
                  <a:lnTo>
                    <a:pt x="225" y="153"/>
                  </a:lnTo>
                  <a:lnTo>
                    <a:pt x="217" y="145"/>
                  </a:lnTo>
                  <a:lnTo>
                    <a:pt x="215" y="139"/>
                  </a:lnTo>
                  <a:lnTo>
                    <a:pt x="213" y="137"/>
                  </a:lnTo>
                  <a:lnTo>
                    <a:pt x="213" y="133"/>
                  </a:lnTo>
                  <a:lnTo>
                    <a:pt x="207" y="129"/>
                  </a:lnTo>
                  <a:lnTo>
                    <a:pt x="201" y="125"/>
                  </a:lnTo>
                  <a:lnTo>
                    <a:pt x="197" y="123"/>
                  </a:lnTo>
                  <a:lnTo>
                    <a:pt x="195" y="123"/>
                  </a:lnTo>
                  <a:lnTo>
                    <a:pt x="195" y="125"/>
                  </a:lnTo>
                  <a:lnTo>
                    <a:pt x="195" y="127"/>
                  </a:lnTo>
                  <a:lnTo>
                    <a:pt x="197" y="129"/>
                  </a:lnTo>
                  <a:lnTo>
                    <a:pt x="197" y="133"/>
                  </a:lnTo>
                  <a:lnTo>
                    <a:pt x="195" y="137"/>
                  </a:lnTo>
                  <a:lnTo>
                    <a:pt x="195" y="137"/>
                  </a:lnTo>
                  <a:lnTo>
                    <a:pt x="193" y="137"/>
                  </a:lnTo>
                  <a:lnTo>
                    <a:pt x="189" y="133"/>
                  </a:lnTo>
                  <a:lnTo>
                    <a:pt x="185" y="129"/>
                  </a:lnTo>
                  <a:lnTo>
                    <a:pt x="183" y="129"/>
                  </a:lnTo>
                  <a:lnTo>
                    <a:pt x="179" y="127"/>
                  </a:lnTo>
                  <a:lnTo>
                    <a:pt x="173" y="127"/>
                  </a:lnTo>
                  <a:lnTo>
                    <a:pt x="171" y="125"/>
                  </a:lnTo>
                  <a:lnTo>
                    <a:pt x="165" y="127"/>
                  </a:lnTo>
                  <a:lnTo>
                    <a:pt x="159" y="123"/>
                  </a:lnTo>
                  <a:lnTo>
                    <a:pt x="151" y="111"/>
                  </a:lnTo>
                  <a:lnTo>
                    <a:pt x="147" y="91"/>
                  </a:lnTo>
                  <a:lnTo>
                    <a:pt x="145" y="55"/>
                  </a:lnTo>
                  <a:lnTo>
                    <a:pt x="145" y="43"/>
                  </a:lnTo>
                  <a:lnTo>
                    <a:pt x="145" y="35"/>
                  </a:lnTo>
                  <a:lnTo>
                    <a:pt x="143" y="32"/>
                  </a:lnTo>
                  <a:lnTo>
                    <a:pt x="142" y="26"/>
                  </a:lnTo>
                  <a:lnTo>
                    <a:pt x="142" y="24"/>
                  </a:lnTo>
                  <a:lnTo>
                    <a:pt x="142" y="20"/>
                  </a:lnTo>
                  <a:lnTo>
                    <a:pt x="143" y="16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82" y="2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6" y="20"/>
                  </a:lnTo>
                  <a:lnTo>
                    <a:pt x="96" y="26"/>
                  </a:lnTo>
                  <a:lnTo>
                    <a:pt x="96" y="32"/>
                  </a:lnTo>
                  <a:lnTo>
                    <a:pt x="94" y="34"/>
                  </a:lnTo>
                  <a:lnTo>
                    <a:pt x="88" y="37"/>
                  </a:lnTo>
                  <a:lnTo>
                    <a:pt x="86" y="41"/>
                  </a:lnTo>
                  <a:lnTo>
                    <a:pt x="86" y="47"/>
                  </a:lnTo>
                  <a:lnTo>
                    <a:pt x="88" y="53"/>
                  </a:lnTo>
                  <a:lnTo>
                    <a:pt x="92" y="61"/>
                  </a:lnTo>
                  <a:lnTo>
                    <a:pt x="92" y="65"/>
                  </a:lnTo>
                  <a:lnTo>
                    <a:pt x="92" y="69"/>
                  </a:lnTo>
                  <a:lnTo>
                    <a:pt x="88" y="77"/>
                  </a:lnTo>
                  <a:lnTo>
                    <a:pt x="84" y="81"/>
                  </a:lnTo>
                  <a:lnTo>
                    <a:pt x="80" y="85"/>
                  </a:lnTo>
                  <a:lnTo>
                    <a:pt x="78" y="77"/>
                  </a:lnTo>
                  <a:lnTo>
                    <a:pt x="76" y="65"/>
                  </a:lnTo>
                  <a:lnTo>
                    <a:pt x="74" y="57"/>
                  </a:lnTo>
                  <a:lnTo>
                    <a:pt x="74" y="53"/>
                  </a:lnTo>
                  <a:lnTo>
                    <a:pt x="72" y="47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56" y="41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50" y="35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4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4" y="47"/>
                  </a:lnTo>
                  <a:lnTo>
                    <a:pt x="6" y="51"/>
                  </a:lnTo>
                  <a:lnTo>
                    <a:pt x="6" y="55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6" y="67"/>
                  </a:lnTo>
                  <a:lnTo>
                    <a:pt x="10" y="71"/>
                  </a:lnTo>
                  <a:lnTo>
                    <a:pt x="10" y="79"/>
                  </a:lnTo>
                  <a:lnTo>
                    <a:pt x="10" y="83"/>
                  </a:lnTo>
                  <a:lnTo>
                    <a:pt x="6" y="91"/>
                  </a:lnTo>
                  <a:lnTo>
                    <a:pt x="4" y="93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07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2" y="119"/>
                  </a:lnTo>
                  <a:lnTo>
                    <a:pt x="4" y="119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6" y="119"/>
                  </a:lnTo>
                  <a:lnTo>
                    <a:pt x="18" y="115"/>
                  </a:lnTo>
                  <a:lnTo>
                    <a:pt x="24" y="115"/>
                  </a:lnTo>
                  <a:lnTo>
                    <a:pt x="26" y="115"/>
                  </a:lnTo>
                  <a:lnTo>
                    <a:pt x="28" y="115"/>
                  </a:lnTo>
                  <a:lnTo>
                    <a:pt x="28" y="121"/>
                  </a:lnTo>
                  <a:lnTo>
                    <a:pt x="30" y="125"/>
                  </a:lnTo>
                  <a:lnTo>
                    <a:pt x="34" y="129"/>
                  </a:lnTo>
                  <a:lnTo>
                    <a:pt x="38" y="129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4" y="131"/>
                  </a:lnTo>
                  <a:lnTo>
                    <a:pt x="56" y="133"/>
                  </a:lnTo>
                  <a:lnTo>
                    <a:pt x="60" y="137"/>
                  </a:lnTo>
                  <a:lnTo>
                    <a:pt x="64" y="139"/>
                  </a:lnTo>
                  <a:lnTo>
                    <a:pt x="68" y="137"/>
                  </a:lnTo>
                  <a:lnTo>
                    <a:pt x="74" y="133"/>
                  </a:lnTo>
                  <a:lnTo>
                    <a:pt x="76" y="133"/>
                  </a:lnTo>
                  <a:lnTo>
                    <a:pt x="78" y="135"/>
                  </a:lnTo>
                  <a:lnTo>
                    <a:pt x="82" y="145"/>
                  </a:lnTo>
                  <a:lnTo>
                    <a:pt x="82" y="151"/>
                  </a:lnTo>
                  <a:lnTo>
                    <a:pt x="82" y="155"/>
                  </a:lnTo>
                  <a:lnTo>
                    <a:pt x="82" y="167"/>
                  </a:lnTo>
                  <a:lnTo>
                    <a:pt x="82" y="169"/>
                  </a:lnTo>
                  <a:lnTo>
                    <a:pt x="82" y="171"/>
                  </a:lnTo>
                  <a:lnTo>
                    <a:pt x="84" y="171"/>
                  </a:lnTo>
                  <a:lnTo>
                    <a:pt x="92" y="169"/>
                  </a:lnTo>
                  <a:lnTo>
                    <a:pt x="98" y="167"/>
                  </a:lnTo>
                  <a:lnTo>
                    <a:pt x="100" y="169"/>
                  </a:lnTo>
                  <a:lnTo>
                    <a:pt x="102" y="173"/>
                  </a:lnTo>
                  <a:lnTo>
                    <a:pt x="104" y="177"/>
                  </a:lnTo>
                  <a:lnTo>
                    <a:pt x="104" y="179"/>
                  </a:lnTo>
                  <a:lnTo>
                    <a:pt x="108" y="181"/>
                  </a:lnTo>
                  <a:lnTo>
                    <a:pt x="110" y="183"/>
                  </a:lnTo>
                  <a:lnTo>
                    <a:pt x="110" y="185"/>
                  </a:lnTo>
                  <a:lnTo>
                    <a:pt x="110" y="191"/>
                  </a:lnTo>
                  <a:lnTo>
                    <a:pt x="108" y="197"/>
                  </a:lnTo>
                  <a:lnTo>
                    <a:pt x="106" y="199"/>
                  </a:lnTo>
                  <a:lnTo>
                    <a:pt x="108" y="201"/>
                  </a:lnTo>
                  <a:lnTo>
                    <a:pt x="114" y="205"/>
                  </a:lnTo>
                  <a:lnTo>
                    <a:pt x="116" y="215"/>
                  </a:lnTo>
                  <a:lnTo>
                    <a:pt x="118" y="223"/>
                  </a:lnTo>
                  <a:lnTo>
                    <a:pt x="120" y="223"/>
                  </a:lnTo>
                  <a:lnTo>
                    <a:pt x="124" y="223"/>
                  </a:lnTo>
                  <a:lnTo>
                    <a:pt x="128" y="223"/>
                  </a:lnTo>
                  <a:lnTo>
                    <a:pt x="138" y="227"/>
                  </a:lnTo>
                  <a:lnTo>
                    <a:pt x="142" y="229"/>
                  </a:lnTo>
                  <a:lnTo>
                    <a:pt x="145" y="227"/>
                  </a:lnTo>
                  <a:lnTo>
                    <a:pt x="149" y="225"/>
                  </a:lnTo>
                  <a:lnTo>
                    <a:pt x="153" y="223"/>
                  </a:lnTo>
                  <a:lnTo>
                    <a:pt x="159" y="223"/>
                  </a:lnTo>
                  <a:lnTo>
                    <a:pt x="161" y="221"/>
                  </a:lnTo>
                  <a:lnTo>
                    <a:pt x="161" y="219"/>
                  </a:lnTo>
                  <a:lnTo>
                    <a:pt x="163" y="215"/>
                  </a:lnTo>
                  <a:lnTo>
                    <a:pt x="167" y="207"/>
                  </a:lnTo>
                  <a:lnTo>
                    <a:pt x="169" y="201"/>
                  </a:lnTo>
                  <a:lnTo>
                    <a:pt x="171" y="199"/>
                  </a:lnTo>
                  <a:lnTo>
                    <a:pt x="173" y="197"/>
                  </a:lnTo>
                  <a:lnTo>
                    <a:pt x="179" y="193"/>
                  </a:lnTo>
                  <a:lnTo>
                    <a:pt x="197" y="183"/>
                  </a:lnTo>
                  <a:lnTo>
                    <a:pt x="205" y="179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7" y="181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23" y="175"/>
                  </a:lnTo>
                  <a:lnTo>
                    <a:pt x="229" y="173"/>
                  </a:lnTo>
                  <a:lnTo>
                    <a:pt x="231" y="169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31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447" y="1472"/>
              <a:ext cx="318" cy="343"/>
            </a:xfrm>
            <a:custGeom>
              <a:avLst/>
              <a:gdLst>
                <a:gd name="T0" fmla="*/ 314 w 318"/>
                <a:gd name="T1" fmla="*/ 64 h 343"/>
                <a:gd name="T2" fmla="*/ 300 w 318"/>
                <a:gd name="T3" fmla="*/ 52 h 343"/>
                <a:gd name="T4" fmla="*/ 298 w 318"/>
                <a:gd name="T5" fmla="*/ 38 h 343"/>
                <a:gd name="T6" fmla="*/ 286 w 318"/>
                <a:gd name="T7" fmla="*/ 24 h 343"/>
                <a:gd name="T8" fmla="*/ 276 w 318"/>
                <a:gd name="T9" fmla="*/ 0 h 343"/>
                <a:gd name="T10" fmla="*/ 224 w 318"/>
                <a:gd name="T11" fmla="*/ 38 h 343"/>
                <a:gd name="T12" fmla="*/ 211 w 318"/>
                <a:gd name="T13" fmla="*/ 40 h 343"/>
                <a:gd name="T14" fmla="*/ 209 w 318"/>
                <a:gd name="T15" fmla="*/ 50 h 343"/>
                <a:gd name="T16" fmla="*/ 201 w 318"/>
                <a:gd name="T17" fmla="*/ 52 h 343"/>
                <a:gd name="T18" fmla="*/ 189 w 318"/>
                <a:gd name="T19" fmla="*/ 54 h 343"/>
                <a:gd name="T20" fmla="*/ 189 w 318"/>
                <a:gd name="T21" fmla="*/ 62 h 343"/>
                <a:gd name="T22" fmla="*/ 187 w 318"/>
                <a:gd name="T23" fmla="*/ 70 h 343"/>
                <a:gd name="T24" fmla="*/ 175 w 318"/>
                <a:gd name="T25" fmla="*/ 74 h 343"/>
                <a:gd name="T26" fmla="*/ 169 w 318"/>
                <a:gd name="T27" fmla="*/ 86 h 343"/>
                <a:gd name="T28" fmla="*/ 165 w 318"/>
                <a:gd name="T29" fmla="*/ 96 h 343"/>
                <a:gd name="T30" fmla="*/ 145 w 318"/>
                <a:gd name="T31" fmla="*/ 98 h 343"/>
                <a:gd name="T32" fmla="*/ 127 w 318"/>
                <a:gd name="T33" fmla="*/ 122 h 343"/>
                <a:gd name="T34" fmla="*/ 119 w 318"/>
                <a:gd name="T35" fmla="*/ 148 h 343"/>
                <a:gd name="T36" fmla="*/ 115 w 318"/>
                <a:gd name="T37" fmla="*/ 156 h 343"/>
                <a:gd name="T38" fmla="*/ 97 w 318"/>
                <a:gd name="T39" fmla="*/ 158 h 343"/>
                <a:gd name="T40" fmla="*/ 37 w 318"/>
                <a:gd name="T41" fmla="*/ 154 h 343"/>
                <a:gd name="T42" fmla="*/ 1 w 318"/>
                <a:gd name="T43" fmla="*/ 148 h 343"/>
                <a:gd name="T44" fmla="*/ 0 w 318"/>
                <a:gd name="T45" fmla="*/ 158 h 343"/>
                <a:gd name="T46" fmla="*/ 3 w 318"/>
                <a:gd name="T47" fmla="*/ 175 h 343"/>
                <a:gd name="T48" fmla="*/ 9 w 318"/>
                <a:gd name="T49" fmla="*/ 243 h 343"/>
                <a:gd name="T50" fmla="*/ 29 w 318"/>
                <a:gd name="T51" fmla="*/ 257 h 343"/>
                <a:gd name="T52" fmla="*/ 41 w 318"/>
                <a:gd name="T53" fmla="*/ 261 h 343"/>
                <a:gd name="T54" fmla="*/ 51 w 318"/>
                <a:gd name="T55" fmla="*/ 269 h 343"/>
                <a:gd name="T56" fmla="*/ 55 w 318"/>
                <a:gd name="T57" fmla="*/ 265 h 343"/>
                <a:gd name="T58" fmla="*/ 53 w 318"/>
                <a:gd name="T59" fmla="*/ 257 h 343"/>
                <a:gd name="T60" fmla="*/ 59 w 318"/>
                <a:gd name="T61" fmla="*/ 257 h 343"/>
                <a:gd name="T62" fmla="*/ 71 w 318"/>
                <a:gd name="T63" fmla="*/ 269 h 343"/>
                <a:gd name="T64" fmla="*/ 83 w 318"/>
                <a:gd name="T65" fmla="*/ 285 h 343"/>
                <a:gd name="T66" fmla="*/ 89 w 318"/>
                <a:gd name="T67" fmla="*/ 301 h 343"/>
                <a:gd name="T68" fmla="*/ 83 w 318"/>
                <a:gd name="T69" fmla="*/ 307 h 343"/>
                <a:gd name="T70" fmla="*/ 75 w 318"/>
                <a:gd name="T71" fmla="*/ 313 h 343"/>
                <a:gd name="T72" fmla="*/ 101 w 318"/>
                <a:gd name="T73" fmla="*/ 321 h 343"/>
                <a:gd name="T74" fmla="*/ 125 w 318"/>
                <a:gd name="T75" fmla="*/ 315 h 343"/>
                <a:gd name="T76" fmla="*/ 137 w 318"/>
                <a:gd name="T77" fmla="*/ 325 h 343"/>
                <a:gd name="T78" fmla="*/ 145 w 318"/>
                <a:gd name="T79" fmla="*/ 343 h 343"/>
                <a:gd name="T80" fmla="*/ 161 w 318"/>
                <a:gd name="T81" fmla="*/ 333 h 343"/>
                <a:gd name="T82" fmla="*/ 171 w 318"/>
                <a:gd name="T83" fmla="*/ 311 h 343"/>
                <a:gd name="T84" fmla="*/ 183 w 318"/>
                <a:gd name="T85" fmla="*/ 305 h 343"/>
                <a:gd name="T86" fmla="*/ 191 w 318"/>
                <a:gd name="T87" fmla="*/ 299 h 343"/>
                <a:gd name="T88" fmla="*/ 183 w 318"/>
                <a:gd name="T89" fmla="*/ 283 h 343"/>
                <a:gd name="T90" fmla="*/ 185 w 318"/>
                <a:gd name="T91" fmla="*/ 271 h 343"/>
                <a:gd name="T92" fmla="*/ 213 w 318"/>
                <a:gd name="T93" fmla="*/ 231 h 343"/>
                <a:gd name="T94" fmla="*/ 232 w 318"/>
                <a:gd name="T95" fmla="*/ 235 h 343"/>
                <a:gd name="T96" fmla="*/ 240 w 318"/>
                <a:gd name="T97" fmla="*/ 215 h 343"/>
                <a:gd name="T98" fmla="*/ 242 w 318"/>
                <a:gd name="T99" fmla="*/ 199 h 343"/>
                <a:gd name="T100" fmla="*/ 236 w 318"/>
                <a:gd name="T101" fmla="*/ 185 h 343"/>
                <a:gd name="T102" fmla="*/ 252 w 318"/>
                <a:gd name="T103" fmla="*/ 167 h 343"/>
                <a:gd name="T104" fmla="*/ 270 w 318"/>
                <a:gd name="T105" fmla="*/ 154 h 343"/>
                <a:gd name="T106" fmla="*/ 272 w 318"/>
                <a:gd name="T107" fmla="*/ 142 h 343"/>
                <a:gd name="T108" fmla="*/ 286 w 318"/>
                <a:gd name="T109" fmla="*/ 140 h 343"/>
                <a:gd name="T110" fmla="*/ 304 w 318"/>
                <a:gd name="T111" fmla="*/ 132 h 343"/>
                <a:gd name="T112" fmla="*/ 310 w 318"/>
                <a:gd name="T113" fmla="*/ 118 h 343"/>
                <a:gd name="T114" fmla="*/ 318 w 318"/>
                <a:gd name="T115" fmla="*/ 84 h 343"/>
                <a:gd name="T116" fmla="*/ 318 w 318"/>
                <a:gd name="T117" fmla="*/ 7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8" h="343">
                  <a:moveTo>
                    <a:pt x="318" y="72"/>
                  </a:moveTo>
                  <a:lnTo>
                    <a:pt x="314" y="66"/>
                  </a:lnTo>
                  <a:lnTo>
                    <a:pt x="314" y="64"/>
                  </a:lnTo>
                  <a:lnTo>
                    <a:pt x="308" y="60"/>
                  </a:lnTo>
                  <a:lnTo>
                    <a:pt x="304" y="56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0" y="46"/>
                  </a:lnTo>
                  <a:lnTo>
                    <a:pt x="298" y="38"/>
                  </a:lnTo>
                  <a:lnTo>
                    <a:pt x="296" y="30"/>
                  </a:lnTo>
                  <a:lnTo>
                    <a:pt x="292" y="26"/>
                  </a:lnTo>
                  <a:lnTo>
                    <a:pt x="286" y="24"/>
                  </a:lnTo>
                  <a:lnTo>
                    <a:pt x="284" y="18"/>
                  </a:lnTo>
                  <a:lnTo>
                    <a:pt x="282" y="12"/>
                  </a:lnTo>
                  <a:lnTo>
                    <a:pt x="276" y="0"/>
                  </a:lnTo>
                  <a:lnTo>
                    <a:pt x="240" y="40"/>
                  </a:lnTo>
                  <a:lnTo>
                    <a:pt x="230" y="32"/>
                  </a:lnTo>
                  <a:lnTo>
                    <a:pt x="224" y="38"/>
                  </a:lnTo>
                  <a:lnTo>
                    <a:pt x="217" y="40"/>
                  </a:lnTo>
                  <a:lnTo>
                    <a:pt x="215" y="42"/>
                  </a:lnTo>
                  <a:lnTo>
                    <a:pt x="211" y="40"/>
                  </a:lnTo>
                  <a:lnTo>
                    <a:pt x="209" y="42"/>
                  </a:lnTo>
                  <a:lnTo>
                    <a:pt x="209" y="46"/>
                  </a:lnTo>
                  <a:lnTo>
                    <a:pt x="209" y="50"/>
                  </a:lnTo>
                  <a:lnTo>
                    <a:pt x="205" y="52"/>
                  </a:lnTo>
                  <a:lnTo>
                    <a:pt x="205" y="52"/>
                  </a:lnTo>
                  <a:lnTo>
                    <a:pt x="201" y="52"/>
                  </a:lnTo>
                  <a:lnTo>
                    <a:pt x="195" y="50"/>
                  </a:lnTo>
                  <a:lnTo>
                    <a:pt x="191" y="52"/>
                  </a:lnTo>
                  <a:lnTo>
                    <a:pt x="189" y="54"/>
                  </a:lnTo>
                  <a:lnTo>
                    <a:pt x="189" y="56"/>
                  </a:lnTo>
                  <a:lnTo>
                    <a:pt x="189" y="58"/>
                  </a:lnTo>
                  <a:lnTo>
                    <a:pt x="189" y="62"/>
                  </a:lnTo>
                  <a:lnTo>
                    <a:pt x="189" y="64"/>
                  </a:lnTo>
                  <a:lnTo>
                    <a:pt x="189" y="66"/>
                  </a:lnTo>
                  <a:lnTo>
                    <a:pt x="187" y="70"/>
                  </a:lnTo>
                  <a:lnTo>
                    <a:pt x="185" y="70"/>
                  </a:lnTo>
                  <a:lnTo>
                    <a:pt x="181" y="72"/>
                  </a:lnTo>
                  <a:lnTo>
                    <a:pt x="175" y="74"/>
                  </a:lnTo>
                  <a:lnTo>
                    <a:pt x="173" y="76"/>
                  </a:lnTo>
                  <a:lnTo>
                    <a:pt x="171" y="80"/>
                  </a:lnTo>
                  <a:lnTo>
                    <a:pt x="169" y="86"/>
                  </a:lnTo>
                  <a:lnTo>
                    <a:pt x="169" y="92"/>
                  </a:lnTo>
                  <a:lnTo>
                    <a:pt x="167" y="94"/>
                  </a:lnTo>
                  <a:lnTo>
                    <a:pt x="165" y="96"/>
                  </a:lnTo>
                  <a:lnTo>
                    <a:pt x="161" y="98"/>
                  </a:lnTo>
                  <a:lnTo>
                    <a:pt x="155" y="100"/>
                  </a:lnTo>
                  <a:lnTo>
                    <a:pt x="145" y="98"/>
                  </a:lnTo>
                  <a:lnTo>
                    <a:pt x="139" y="98"/>
                  </a:lnTo>
                  <a:lnTo>
                    <a:pt x="135" y="96"/>
                  </a:lnTo>
                  <a:lnTo>
                    <a:pt x="127" y="122"/>
                  </a:lnTo>
                  <a:lnTo>
                    <a:pt x="125" y="138"/>
                  </a:lnTo>
                  <a:lnTo>
                    <a:pt x="121" y="146"/>
                  </a:lnTo>
                  <a:lnTo>
                    <a:pt x="119" y="148"/>
                  </a:lnTo>
                  <a:lnTo>
                    <a:pt x="117" y="152"/>
                  </a:lnTo>
                  <a:lnTo>
                    <a:pt x="115" y="154"/>
                  </a:lnTo>
                  <a:lnTo>
                    <a:pt x="115" y="156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97" y="158"/>
                  </a:lnTo>
                  <a:lnTo>
                    <a:pt x="87" y="162"/>
                  </a:lnTo>
                  <a:lnTo>
                    <a:pt x="67" y="158"/>
                  </a:lnTo>
                  <a:lnTo>
                    <a:pt x="37" y="154"/>
                  </a:lnTo>
                  <a:lnTo>
                    <a:pt x="11" y="150"/>
                  </a:lnTo>
                  <a:lnTo>
                    <a:pt x="7" y="150"/>
                  </a:lnTo>
                  <a:lnTo>
                    <a:pt x="1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64"/>
                  </a:lnTo>
                  <a:lnTo>
                    <a:pt x="3" y="167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5" y="223"/>
                  </a:lnTo>
                  <a:lnTo>
                    <a:pt x="9" y="243"/>
                  </a:lnTo>
                  <a:lnTo>
                    <a:pt x="17" y="255"/>
                  </a:lnTo>
                  <a:lnTo>
                    <a:pt x="23" y="259"/>
                  </a:lnTo>
                  <a:lnTo>
                    <a:pt x="29" y="257"/>
                  </a:lnTo>
                  <a:lnTo>
                    <a:pt x="31" y="259"/>
                  </a:lnTo>
                  <a:lnTo>
                    <a:pt x="37" y="259"/>
                  </a:lnTo>
                  <a:lnTo>
                    <a:pt x="41" y="261"/>
                  </a:lnTo>
                  <a:lnTo>
                    <a:pt x="43" y="261"/>
                  </a:lnTo>
                  <a:lnTo>
                    <a:pt x="47" y="265"/>
                  </a:lnTo>
                  <a:lnTo>
                    <a:pt x="51" y="269"/>
                  </a:lnTo>
                  <a:lnTo>
                    <a:pt x="53" y="269"/>
                  </a:lnTo>
                  <a:lnTo>
                    <a:pt x="53" y="269"/>
                  </a:lnTo>
                  <a:lnTo>
                    <a:pt x="55" y="265"/>
                  </a:lnTo>
                  <a:lnTo>
                    <a:pt x="55" y="261"/>
                  </a:lnTo>
                  <a:lnTo>
                    <a:pt x="53" y="259"/>
                  </a:lnTo>
                  <a:lnTo>
                    <a:pt x="53" y="257"/>
                  </a:lnTo>
                  <a:lnTo>
                    <a:pt x="53" y="255"/>
                  </a:lnTo>
                  <a:lnTo>
                    <a:pt x="55" y="255"/>
                  </a:lnTo>
                  <a:lnTo>
                    <a:pt x="59" y="257"/>
                  </a:lnTo>
                  <a:lnTo>
                    <a:pt x="65" y="261"/>
                  </a:lnTo>
                  <a:lnTo>
                    <a:pt x="71" y="265"/>
                  </a:lnTo>
                  <a:lnTo>
                    <a:pt x="71" y="269"/>
                  </a:lnTo>
                  <a:lnTo>
                    <a:pt x="73" y="271"/>
                  </a:lnTo>
                  <a:lnTo>
                    <a:pt x="75" y="277"/>
                  </a:lnTo>
                  <a:lnTo>
                    <a:pt x="83" y="285"/>
                  </a:lnTo>
                  <a:lnTo>
                    <a:pt x="83" y="289"/>
                  </a:lnTo>
                  <a:lnTo>
                    <a:pt x="89" y="293"/>
                  </a:lnTo>
                  <a:lnTo>
                    <a:pt x="89" y="301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75" y="311"/>
                  </a:lnTo>
                  <a:lnTo>
                    <a:pt x="75" y="313"/>
                  </a:lnTo>
                  <a:lnTo>
                    <a:pt x="89" y="321"/>
                  </a:lnTo>
                  <a:lnTo>
                    <a:pt x="93" y="321"/>
                  </a:lnTo>
                  <a:lnTo>
                    <a:pt x="101" y="321"/>
                  </a:lnTo>
                  <a:lnTo>
                    <a:pt x="115" y="315"/>
                  </a:lnTo>
                  <a:lnTo>
                    <a:pt x="119" y="315"/>
                  </a:lnTo>
                  <a:lnTo>
                    <a:pt x="125" y="315"/>
                  </a:lnTo>
                  <a:lnTo>
                    <a:pt x="129" y="321"/>
                  </a:lnTo>
                  <a:lnTo>
                    <a:pt x="135" y="321"/>
                  </a:lnTo>
                  <a:lnTo>
                    <a:pt x="137" y="325"/>
                  </a:lnTo>
                  <a:lnTo>
                    <a:pt x="139" y="331"/>
                  </a:lnTo>
                  <a:lnTo>
                    <a:pt x="141" y="343"/>
                  </a:lnTo>
                  <a:lnTo>
                    <a:pt x="145" y="343"/>
                  </a:lnTo>
                  <a:lnTo>
                    <a:pt x="155" y="337"/>
                  </a:lnTo>
                  <a:lnTo>
                    <a:pt x="157" y="337"/>
                  </a:lnTo>
                  <a:lnTo>
                    <a:pt x="161" y="333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1" y="311"/>
                  </a:lnTo>
                  <a:lnTo>
                    <a:pt x="173" y="309"/>
                  </a:lnTo>
                  <a:lnTo>
                    <a:pt x="179" y="307"/>
                  </a:lnTo>
                  <a:lnTo>
                    <a:pt x="183" y="305"/>
                  </a:lnTo>
                  <a:lnTo>
                    <a:pt x="189" y="301"/>
                  </a:lnTo>
                  <a:lnTo>
                    <a:pt x="191" y="301"/>
                  </a:lnTo>
                  <a:lnTo>
                    <a:pt x="191" y="299"/>
                  </a:lnTo>
                  <a:lnTo>
                    <a:pt x="191" y="297"/>
                  </a:lnTo>
                  <a:lnTo>
                    <a:pt x="189" y="291"/>
                  </a:lnTo>
                  <a:lnTo>
                    <a:pt x="183" y="283"/>
                  </a:lnTo>
                  <a:lnTo>
                    <a:pt x="183" y="281"/>
                  </a:lnTo>
                  <a:lnTo>
                    <a:pt x="183" y="279"/>
                  </a:lnTo>
                  <a:lnTo>
                    <a:pt x="185" y="271"/>
                  </a:lnTo>
                  <a:lnTo>
                    <a:pt x="187" y="261"/>
                  </a:lnTo>
                  <a:lnTo>
                    <a:pt x="203" y="247"/>
                  </a:lnTo>
                  <a:lnTo>
                    <a:pt x="213" y="231"/>
                  </a:lnTo>
                  <a:lnTo>
                    <a:pt x="219" y="237"/>
                  </a:lnTo>
                  <a:lnTo>
                    <a:pt x="228" y="237"/>
                  </a:lnTo>
                  <a:lnTo>
                    <a:pt x="232" y="235"/>
                  </a:lnTo>
                  <a:lnTo>
                    <a:pt x="238" y="229"/>
                  </a:lnTo>
                  <a:lnTo>
                    <a:pt x="238" y="221"/>
                  </a:lnTo>
                  <a:lnTo>
                    <a:pt x="240" y="215"/>
                  </a:lnTo>
                  <a:lnTo>
                    <a:pt x="246" y="211"/>
                  </a:lnTo>
                  <a:lnTo>
                    <a:pt x="246" y="203"/>
                  </a:lnTo>
                  <a:lnTo>
                    <a:pt x="242" y="199"/>
                  </a:lnTo>
                  <a:lnTo>
                    <a:pt x="240" y="195"/>
                  </a:lnTo>
                  <a:lnTo>
                    <a:pt x="238" y="191"/>
                  </a:lnTo>
                  <a:lnTo>
                    <a:pt x="236" y="185"/>
                  </a:lnTo>
                  <a:lnTo>
                    <a:pt x="238" y="179"/>
                  </a:lnTo>
                  <a:lnTo>
                    <a:pt x="242" y="173"/>
                  </a:lnTo>
                  <a:lnTo>
                    <a:pt x="252" y="167"/>
                  </a:lnTo>
                  <a:lnTo>
                    <a:pt x="258" y="164"/>
                  </a:lnTo>
                  <a:lnTo>
                    <a:pt x="264" y="158"/>
                  </a:lnTo>
                  <a:lnTo>
                    <a:pt x="270" y="154"/>
                  </a:lnTo>
                  <a:lnTo>
                    <a:pt x="272" y="150"/>
                  </a:lnTo>
                  <a:lnTo>
                    <a:pt x="272" y="146"/>
                  </a:lnTo>
                  <a:lnTo>
                    <a:pt x="272" y="142"/>
                  </a:lnTo>
                  <a:lnTo>
                    <a:pt x="274" y="140"/>
                  </a:lnTo>
                  <a:lnTo>
                    <a:pt x="276" y="140"/>
                  </a:lnTo>
                  <a:lnTo>
                    <a:pt x="286" y="140"/>
                  </a:lnTo>
                  <a:lnTo>
                    <a:pt x="294" y="140"/>
                  </a:lnTo>
                  <a:lnTo>
                    <a:pt x="300" y="138"/>
                  </a:lnTo>
                  <a:lnTo>
                    <a:pt x="304" y="132"/>
                  </a:lnTo>
                  <a:lnTo>
                    <a:pt x="308" y="130"/>
                  </a:lnTo>
                  <a:lnTo>
                    <a:pt x="310" y="126"/>
                  </a:lnTo>
                  <a:lnTo>
                    <a:pt x="310" y="118"/>
                  </a:lnTo>
                  <a:lnTo>
                    <a:pt x="314" y="108"/>
                  </a:lnTo>
                  <a:lnTo>
                    <a:pt x="314" y="100"/>
                  </a:lnTo>
                  <a:lnTo>
                    <a:pt x="318" y="84"/>
                  </a:lnTo>
                  <a:lnTo>
                    <a:pt x="318" y="82"/>
                  </a:lnTo>
                  <a:lnTo>
                    <a:pt x="318" y="72"/>
                  </a:lnTo>
                  <a:lnTo>
                    <a:pt x="318" y="72"/>
                  </a:lnTo>
                  <a:lnTo>
                    <a:pt x="318" y="7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5018" y="2446"/>
              <a:ext cx="18" cy="28"/>
            </a:xfrm>
            <a:custGeom>
              <a:avLst/>
              <a:gdLst>
                <a:gd name="T0" fmla="*/ 12 w 18"/>
                <a:gd name="T1" fmla="*/ 0 h 28"/>
                <a:gd name="T2" fmla="*/ 12 w 18"/>
                <a:gd name="T3" fmla="*/ 4 h 28"/>
                <a:gd name="T4" fmla="*/ 12 w 18"/>
                <a:gd name="T5" fmla="*/ 4 h 28"/>
                <a:gd name="T6" fmla="*/ 10 w 18"/>
                <a:gd name="T7" fmla="*/ 0 h 28"/>
                <a:gd name="T8" fmla="*/ 10 w 18"/>
                <a:gd name="T9" fmla="*/ 0 h 28"/>
                <a:gd name="T10" fmla="*/ 2 w 18"/>
                <a:gd name="T11" fmla="*/ 0 h 28"/>
                <a:gd name="T12" fmla="*/ 0 w 18"/>
                <a:gd name="T13" fmla="*/ 0 h 28"/>
                <a:gd name="T14" fmla="*/ 0 w 18"/>
                <a:gd name="T15" fmla="*/ 2 h 28"/>
                <a:gd name="T16" fmla="*/ 0 w 18"/>
                <a:gd name="T17" fmla="*/ 8 h 28"/>
                <a:gd name="T18" fmla="*/ 2 w 18"/>
                <a:gd name="T19" fmla="*/ 12 h 28"/>
                <a:gd name="T20" fmla="*/ 10 w 18"/>
                <a:gd name="T21" fmla="*/ 22 h 28"/>
                <a:gd name="T22" fmla="*/ 16 w 18"/>
                <a:gd name="T23" fmla="*/ 28 h 28"/>
                <a:gd name="T24" fmla="*/ 16 w 18"/>
                <a:gd name="T25" fmla="*/ 28 h 28"/>
                <a:gd name="T26" fmla="*/ 18 w 18"/>
                <a:gd name="T27" fmla="*/ 22 h 28"/>
                <a:gd name="T28" fmla="*/ 18 w 18"/>
                <a:gd name="T29" fmla="*/ 14 h 28"/>
                <a:gd name="T30" fmla="*/ 16 w 18"/>
                <a:gd name="T31" fmla="*/ 8 h 28"/>
                <a:gd name="T32" fmla="*/ 14 w 18"/>
                <a:gd name="T33" fmla="*/ 2 h 28"/>
                <a:gd name="T34" fmla="*/ 12 w 18"/>
                <a:gd name="T35" fmla="*/ 0 h 28"/>
                <a:gd name="T36" fmla="*/ 12 w 18"/>
                <a:gd name="T37" fmla="*/ 0 h 28"/>
                <a:gd name="T38" fmla="*/ 12 w 18"/>
                <a:gd name="T3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2" y="0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5038" y="2494"/>
              <a:ext cx="8" cy="8"/>
            </a:xfrm>
            <a:custGeom>
              <a:avLst/>
              <a:gdLst>
                <a:gd name="T0" fmla="*/ 8 w 8"/>
                <a:gd name="T1" fmla="*/ 0 h 8"/>
                <a:gd name="T2" fmla="*/ 8 w 8"/>
                <a:gd name="T3" fmla="*/ 0 h 8"/>
                <a:gd name="T4" fmla="*/ 4 w 8"/>
                <a:gd name="T5" fmla="*/ 0 h 8"/>
                <a:gd name="T6" fmla="*/ 0 w 8"/>
                <a:gd name="T7" fmla="*/ 0 h 8"/>
                <a:gd name="T8" fmla="*/ 0 w 8"/>
                <a:gd name="T9" fmla="*/ 0 h 8"/>
                <a:gd name="T10" fmla="*/ 0 w 8"/>
                <a:gd name="T11" fmla="*/ 0 h 8"/>
                <a:gd name="T12" fmla="*/ 0 w 8"/>
                <a:gd name="T13" fmla="*/ 6 h 8"/>
                <a:gd name="T14" fmla="*/ 0 w 8"/>
                <a:gd name="T15" fmla="*/ 8 h 8"/>
                <a:gd name="T16" fmla="*/ 0 w 8"/>
                <a:gd name="T17" fmla="*/ 8 h 8"/>
                <a:gd name="T18" fmla="*/ 4 w 8"/>
                <a:gd name="T19" fmla="*/ 8 h 8"/>
                <a:gd name="T20" fmla="*/ 8 w 8"/>
                <a:gd name="T21" fmla="*/ 8 h 8"/>
                <a:gd name="T22" fmla="*/ 8 w 8"/>
                <a:gd name="T23" fmla="*/ 8 h 8"/>
                <a:gd name="T24" fmla="*/ 8 w 8"/>
                <a:gd name="T25" fmla="*/ 6 h 8"/>
                <a:gd name="T26" fmla="*/ 8 w 8"/>
                <a:gd name="T27" fmla="*/ 0 h 8"/>
                <a:gd name="T28" fmla="*/ 8 w 8"/>
                <a:gd name="T29" fmla="*/ 0 h 8"/>
                <a:gd name="T30" fmla="*/ 8 w 8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5046" y="2560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4 h 13"/>
                <a:gd name="T4" fmla="*/ 0 w 8"/>
                <a:gd name="T5" fmla="*/ 4 h 13"/>
                <a:gd name="T6" fmla="*/ 0 w 8"/>
                <a:gd name="T7" fmla="*/ 9 h 13"/>
                <a:gd name="T8" fmla="*/ 0 w 8"/>
                <a:gd name="T9" fmla="*/ 13 h 13"/>
                <a:gd name="T10" fmla="*/ 0 w 8"/>
                <a:gd name="T11" fmla="*/ 13 h 13"/>
                <a:gd name="T12" fmla="*/ 4 w 8"/>
                <a:gd name="T13" fmla="*/ 11 h 13"/>
                <a:gd name="T14" fmla="*/ 6 w 8"/>
                <a:gd name="T15" fmla="*/ 11 h 13"/>
                <a:gd name="T16" fmla="*/ 8 w 8"/>
                <a:gd name="T17" fmla="*/ 6 h 13"/>
                <a:gd name="T18" fmla="*/ 8 w 8"/>
                <a:gd name="T19" fmla="*/ 4 h 13"/>
                <a:gd name="T20" fmla="*/ 6 w 8"/>
                <a:gd name="T21" fmla="*/ 2 h 13"/>
                <a:gd name="T22" fmla="*/ 4 w 8"/>
                <a:gd name="T23" fmla="*/ 0 h 13"/>
                <a:gd name="T24" fmla="*/ 0 w 8"/>
                <a:gd name="T25" fmla="*/ 0 h 13"/>
                <a:gd name="T26" fmla="*/ 0 w 8"/>
                <a:gd name="T27" fmla="*/ 0 h 13"/>
                <a:gd name="T28" fmla="*/ 0 w 8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76" y="2368"/>
              <a:ext cx="14" cy="14"/>
            </a:xfrm>
            <a:custGeom>
              <a:avLst/>
              <a:gdLst>
                <a:gd name="T0" fmla="*/ 14 w 14"/>
                <a:gd name="T1" fmla="*/ 4 h 14"/>
                <a:gd name="T2" fmla="*/ 10 w 14"/>
                <a:gd name="T3" fmla="*/ 0 h 14"/>
                <a:gd name="T4" fmla="*/ 10 w 14"/>
                <a:gd name="T5" fmla="*/ 0 h 14"/>
                <a:gd name="T6" fmla="*/ 4 w 14"/>
                <a:gd name="T7" fmla="*/ 4 h 14"/>
                <a:gd name="T8" fmla="*/ 0 w 14"/>
                <a:gd name="T9" fmla="*/ 8 h 14"/>
                <a:gd name="T10" fmla="*/ 4 w 14"/>
                <a:gd name="T11" fmla="*/ 12 h 14"/>
                <a:gd name="T12" fmla="*/ 6 w 14"/>
                <a:gd name="T13" fmla="*/ 14 h 14"/>
                <a:gd name="T14" fmla="*/ 8 w 14"/>
                <a:gd name="T15" fmla="*/ 14 h 14"/>
                <a:gd name="T16" fmla="*/ 12 w 14"/>
                <a:gd name="T17" fmla="*/ 14 h 14"/>
                <a:gd name="T18" fmla="*/ 14 w 14"/>
                <a:gd name="T19" fmla="*/ 10 h 14"/>
                <a:gd name="T20" fmla="*/ 14 w 14"/>
                <a:gd name="T21" fmla="*/ 4 h 14"/>
                <a:gd name="T22" fmla="*/ 14 w 14"/>
                <a:gd name="T23" fmla="*/ 4 h 14"/>
                <a:gd name="T24" fmla="*/ 14 w 14"/>
                <a:gd name="T2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14" y="4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5042" y="2631"/>
              <a:ext cx="14" cy="30"/>
            </a:xfrm>
            <a:custGeom>
              <a:avLst/>
              <a:gdLst>
                <a:gd name="T0" fmla="*/ 10 w 14"/>
                <a:gd name="T1" fmla="*/ 6 h 30"/>
                <a:gd name="T2" fmla="*/ 4 w 14"/>
                <a:gd name="T3" fmla="*/ 0 h 30"/>
                <a:gd name="T4" fmla="*/ 4 w 14"/>
                <a:gd name="T5" fmla="*/ 0 h 30"/>
                <a:gd name="T6" fmla="*/ 4 w 14"/>
                <a:gd name="T7" fmla="*/ 10 h 30"/>
                <a:gd name="T8" fmla="*/ 2 w 14"/>
                <a:gd name="T9" fmla="*/ 16 h 30"/>
                <a:gd name="T10" fmla="*/ 0 w 14"/>
                <a:gd name="T11" fmla="*/ 20 h 30"/>
                <a:gd name="T12" fmla="*/ 0 w 14"/>
                <a:gd name="T13" fmla="*/ 30 h 30"/>
                <a:gd name="T14" fmla="*/ 0 w 14"/>
                <a:gd name="T15" fmla="*/ 30 h 30"/>
                <a:gd name="T16" fmla="*/ 4 w 14"/>
                <a:gd name="T17" fmla="*/ 30 h 30"/>
                <a:gd name="T18" fmla="*/ 10 w 14"/>
                <a:gd name="T19" fmla="*/ 26 h 30"/>
                <a:gd name="T20" fmla="*/ 12 w 14"/>
                <a:gd name="T21" fmla="*/ 24 h 30"/>
                <a:gd name="T22" fmla="*/ 14 w 14"/>
                <a:gd name="T23" fmla="*/ 20 h 30"/>
                <a:gd name="T24" fmla="*/ 14 w 14"/>
                <a:gd name="T25" fmla="*/ 16 h 30"/>
                <a:gd name="T26" fmla="*/ 14 w 14"/>
                <a:gd name="T27" fmla="*/ 10 h 30"/>
                <a:gd name="T28" fmla="*/ 14 w 14"/>
                <a:gd name="T29" fmla="*/ 8 h 30"/>
                <a:gd name="T30" fmla="*/ 10 w 14"/>
                <a:gd name="T31" fmla="*/ 6 h 30"/>
                <a:gd name="T32" fmla="*/ 10 w 14"/>
                <a:gd name="T33" fmla="*/ 6 h 30"/>
                <a:gd name="T34" fmla="*/ 10 w 14"/>
                <a:gd name="T3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0">
                  <a:moveTo>
                    <a:pt x="10" y="6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5028" y="2713"/>
              <a:ext cx="16" cy="62"/>
            </a:xfrm>
            <a:custGeom>
              <a:avLst/>
              <a:gdLst>
                <a:gd name="T0" fmla="*/ 14 w 16"/>
                <a:gd name="T1" fmla="*/ 26 h 62"/>
                <a:gd name="T2" fmla="*/ 14 w 16"/>
                <a:gd name="T3" fmla="*/ 26 h 62"/>
                <a:gd name="T4" fmla="*/ 14 w 16"/>
                <a:gd name="T5" fmla="*/ 20 h 62"/>
                <a:gd name="T6" fmla="*/ 14 w 16"/>
                <a:gd name="T7" fmla="*/ 18 h 62"/>
                <a:gd name="T8" fmla="*/ 14 w 16"/>
                <a:gd name="T9" fmla="*/ 12 h 62"/>
                <a:gd name="T10" fmla="*/ 16 w 16"/>
                <a:gd name="T11" fmla="*/ 8 h 62"/>
                <a:gd name="T12" fmla="*/ 16 w 16"/>
                <a:gd name="T13" fmla="*/ 8 h 62"/>
                <a:gd name="T14" fmla="*/ 14 w 16"/>
                <a:gd name="T15" fmla="*/ 6 h 62"/>
                <a:gd name="T16" fmla="*/ 14 w 16"/>
                <a:gd name="T17" fmla="*/ 4 h 62"/>
                <a:gd name="T18" fmla="*/ 10 w 16"/>
                <a:gd name="T19" fmla="*/ 2 h 62"/>
                <a:gd name="T20" fmla="*/ 6 w 16"/>
                <a:gd name="T21" fmla="*/ 0 h 62"/>
                <a:gd name="T22" fmla="*/ 6 w 16"/>
                <a:gd name="T23" fmla="*/ 0 h 62"/>
                <a:gd name="T24" fmla="*/ 6 w 16"/>
                <a:gd name="T25" fmla="*/ 6 h 62"/>
                <a:gd name="T26" fmla="*/ 2 w 16"/>
                <a:gd name="T27" fmla="*/ 16 h 62"/>
                <a:gd name="T28" fmla="*/ 0 w 16"/>
                <a:gd name="T29" fmla="*/ 34 h 62"/>
                <a:gd name="T30" fmla="*/ 0 w 16"/>
                <a:gd name="T31" fmla="*/ 46 h 62"/>
                <a:gd name="T32" fmla="*/ 2 w 16"/>
                <a:gd name="T33" fmla="*/ 52 h 62"/>
                <a:gd name="T34" fmla="*/ 2 w 16"/>
                <a:gd name="T35" fmla="*/ 58 h 62"/>
                <a:gd name="T36" fmla="*/ 4 w 16"/>
                <a:gd name="T37" fmla="*/ 62 h 62"/>
                <a:gd name="T38" fmla="*/ 6 w 16"/>
                <a:gd name="T39" fmla="*/ 62 h 62"/>
                <a:gd name="T40" fmla="*/ 6 w 16"/>
                <a:gd name="T41" fmla="*/ 62 h 62"/>
                <a:gd name="T42" fmla="*/ 10 w 16"/>
                <a:gd name="T43" fmla="*/ 58 h 62"/>
                <a:gd name="T44" fmla="*/ 12 w 16"/>
                <a:gd name="T45" fmla="*/ 58 h 62"/>
                <a:gd name="T46" fmla="*/ 12 w 16"/>
                <a:gd name="T47" fmla="*/ 54 h 62"/>
                <a:gd name="T48" fmla="*/ 14 w 16"/>
                <a:gd name="T49" fmla="*/ 50 h 62"/>
                <a:gd name="T50" fmla="*/ 14 w 16"/>
                <a:gd name="T51" fmla="*/ 50 h 62"/>
                <a:gd name="T52" fmla="*/ 16 w 16"/>
                <a:gd name="T53" fmla="*/ 36 h 62"/>
                <a:gd name="T54" fmla="*/ 16 w 16"/>
                <a:gd name="T55" fmla="*/ 36 h 62"/>
                <a:gd name="T56" fmla="*/ 16 w 16"/>
                <a:gd name="T57" fmla="*/ 32 h 62"/>
                <a:gd name="T58" fmla="*/ 16 w 16"/>
                <a:gd name="T59" fmla="*/ 30 h 62"/>
                <a:gd name="T60" fmla="*/ 14 w 16"/>
                <a:gd name="T61" fmla="*/ 26 h 62"/>
                <a:gd name="T62" fmla="*/ 14 w 16"/>
                <a:gd name="T63" fmla="*/ 26 h 62"/>
                <a:gd name="T64" fmla="*/ 14 w 16"/>
                <a:gd name="T6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62">
                  <a:moveTo>
                    <a:pt x="14" y="26"/>
                  </a:moveTo>
                  <a:lnTo>
                    <a:pt x="14" y="26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6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4990" y="2791"/>
              <a:ext cx="38" cy="105"/>
            </a:xfrm>
            <a:custGeom>
              <a:avLst/>
              <a:gdLst>
                <a:gd name="T0" fmla="*/ 20 w 38"/>
                <a:gd name="T1" fmla="*/ 13 h 105"/>
                <a:gd name="T2" fmla="*/ 20 w 38"/>
                <a:gd name="T3" fmla="*/ 13 h 105"/>
                <a:gd name="T4" fmla="*/ 20 w 38"/>
                <a:gd name="T5" fmla="*/ 21 h 105"/>
                <a:gd name="T6" fmla="*/ 20 w 38"/>
                <a:gd name="T7" fmla="*/ 25 h 105"/>
                <a:gd name="T8" fmla="*/ 20 w 38"/>
                <a:gd name="T9" fmla="*/ 31 h 105"/>
                <a:gd name="T10" fmla="*/ 20 w 38"/>
                <a:gd name="T11" fmla="*/ 31 h 105"/>
                <a:gd name="T12" fmla="*/ 18 w 38"/>
                <a:gd name="T13" fmla="*/ 33 h 105"/>
                <a:gd name="T14" fmla="*/ 16 w 38"/>
                <a:gd name="T15" fmla="*/ 35 h 105"/>
                <a:gd name="T16" fmla="*/ 10 w 38"/>
                <a:gd name="T17" fmla="*/ 35 h 105"/>
                <a:gd name="T18" fmla="*/ 6 w 38"/>
                <a:gd name="T19" fmla="*/ 35 h 105"/>
                <a:gd name="T20" fmla="*/ 2 w 38"/>
                <a:gd name="T21" fmla="*/ 35 h 105"/>
                <a:gd name="T22" fmla="*/ 2 w 38"/>
                <a:gd name="T23" fmla="*/ 35 h 105"/>
                <a:gd name="T24" fmla="*/ 2 w 38"/>
                <a:gd name="T25" fmla="*/ 39 h 105"/>
                <a:gd name="T26" fmla="*/ 0 w 38"/>
                <a:gd name="T27" fmla="*/ 41 h 105"/>
                <a:gd name="T28" fmla="*/ 0 w 38"/>
                <a:gd name="T29" fmla="*/ 51 h 105"/>
                <a:gd name="T30" fmla="*/ 2 w 38"/>
                <a:gd name="T31" fmla="*/ 67 h 105"/>
                <a:gd name="T32" fmla="*/ 2 w 38"/>
                <a:gd name="T33" fmla="*/ 67 h 105"/>
                <a:gd name="T34" fmla="*/ 4 w 38"/>
                <a:gd name="T35" fmla="*/ 83 h 105"/>
                <a:gd name="T36" fmla="*/ 6 w 38"/>
                <a:gd name="T37" fmla="*/ 101 h 105"/>
                <a:gd name="T38" fmla="*/ 10 w 38"/>
                <a:gd name="T39" fmla="*/ 105 h 105"/>
                <a:gd name="T40" fmla="*/ 10 w 38"/>
                <a:gd name="T41" fmla="*/ 105 h 105"/>
                <a:gd name="T42" fmla="*/ 14 w 38"/>
                <a:gd name="T43" fmla="*/ 101 h 105"/>
                <a:gd name="T44" fmla="*/ 16 w 38"/>
                <a:gd name="T45" fmla="*/ 93 h 105"/>
                <a:gd name="T46" fmla="*/ 18 w 38"/>
                <a:gd name="T47" fmla="*/ 87 h 105"/>
                <a:gd name="T48" fmla="*/ 20 w 38"/>
                <a:gd name="T49" fmla="*/ 79 h 105"/>
                <a:gd name="T50" fmla="*/ 20 w 38"/>
                <a:gd name="T51" fmla="*/ 79 h 105"/>
                <a:gd name="T52" fmla="*/ 20 w 38"/>
                <a:gd name="T53" fmla="*/ 71 h 105"/>
                <a:gd name="T54" fmla="*/ 20 w 38"/>
                <a:gd name="T55" fmla="*/ 65 h 105"/>
                <a:gd name="T56" fmla="*/ 20 w 38"/>
                <a:gd name="T57" fmla="*/ 65 h 105"/>
                <a:gd name="T58" fmla="*/ 20 w 38"/>
                <a:gd name="T59" fmla="*/ 61 h 105"/>
                <a:gd name="T60" fmla="*/ 24 w 38"/>
                <a:gd name="T61" fmla="*/ 57 h 105"/>
                <a:gd name="T62" fmla="*/ 26 w 38"/>
                <a:gd name="T63" fmla="*/ 53 h 105"/>
                <a:gd name="T64" fmla="*/ 26 w 38"/>
                <a:gd name="T65" fmla="*/ 53 h 105"/>
                <a:gd name="T66" fmla="*/ 26 w 38"/>
                <a:gd name="T67" fmla="*/ 47 h 105"/>
                <a:gd name="T68" fmla="*/ 28 w 38"/>
                <a:gd name="T69" fmla="*/ 39 h 105"/>
                <a:gd name="T70" fmla="*/ 28 w 38"/>
                <a:gd name="T71" fmla="*/ 29 h 105"/>
                <a:gd name="T72" fmla="*/ 28 w 38"/>
                <a:gd name="T73" fmla="*/ 29 h 105"/>
                <a:gd name="T74" fmla="*/ 32 w 38"/>
                <a:gd name="T75" fmla="*/ 17 h 105"/>
                <a:gd name="T76" fmla="*/ 38 w 38"/>
                <a:gd name="T77" fmla="*/ 6 h 105"/>
                <a:gd name="T78" fmla="*/ 38 w 38"/>
                <a:gd name="T79" fmla="*/ 6 h 105"/>
                <a:gd name="T80" fmla="*/ 32 w 38"/>
                <a:gd name="T81" fmla="*/ 6 h 105"/>
                <a:gd name="T82" fmla="*/ 28 w 38"/>
                <a:gd name="T83" fmla="*/ 2 h 105"/>
                <a:gd name="T84" fmla="*/ 24 w 38"/>
                <a:gd name="T85" fmla="*/ 0 h 105"/>
                <a:gd name="T86" fmla="*/ 24 w 38"/>
                <a:gd name="T87" fmla="*/ 0 h 105"/>
                <a:gd name="T88" fmla="*/ 22 w 38"/>
                <a:gd name="T89" fmla="*/ 2 h 105"/>
                <a:gd name="T90" fmla="*/ 20 w 38"/>
                <a:gd name="T91" fmla="*/ 13 h 105"/>
                <a:gd name="T92" fmla="*/ 20 w 38"/>
                <a:gd name="T93" fmla="*/ 13 h 105"/>
                <a:gd name="T94" fmla="*/ 20 w 38"/>
                <a:gd name="T95" fmla="*/ 1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105">
                  <a:moveTo>
                    <a:pt x="20" y="13"/>
                  </a:moveTo>
                  <a:lnTo>
                    <a:pt x="20" y="13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0" y="4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4" y="83"/>
                  </a:lnTo>
                  <a:lnTo>
                    <a:pt x="6" y="101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4" y="101"/>
                  </a:lnTo>
                  <a:lnTo>
                    <a:pt x="16" y="93"/>
                  </a:lnTo>
                  <a:lnTo>
                    <a:pt x="18" y="87"/>
                  </a:lnTo>
                  <a:lnTo>
                    <a:pt x="20" y="79"/>
                  </a:lnTo>
                  <a:lnTo>
                    <a:pt x="20" y="79"/>
                  </a:lnTo>
                  <a:lnTo>
                    <a:pt x="20" y="71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0" y="61"/>
                  </a:lnTo>
                  <a:lnTo>
                    <a:pt x="24" y="57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47"/>
                  </a:lnTo>
                  <a:lnTo>
                    <a:pt x="28" y="3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2" y="17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2" y="6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4963" y="2904"/>
              <a:ext cx="45" cy="78"/>
            </a:xfrm>
            <a:custGeom>
              <a:avLst/>
              <a:gdLst>
                <a:gd name="T0" fmla="*/ 45 w 45"/>
                <a:gd name="T1" fmla="*/ 70 h 78"/>
                <a:gd name="T2" fmla="*/ 37 w 45"/>
                <a:gd name="T3" fmla="*/ 66 h 78"/>
                <a:gd name="T4" fmla="*/ 37 w 45"/>
                <a:gd name="T5" fmla="*/ 66 h 78"/>
                <a:gd name="T6" fmla="*/ 27 w 45"/>
                <a:gd name="T7" fmla="*/ 64 h 78"/>
                <a:gd name="T8" fmla="*/ 25 w 45"/>
                <a:gd name="T9" fmla="*/ 60 h 78"/>
                <a:gd name="T10" fmla="*/ 23 w 45"/>
                <a:gd name="T11" fmla="*/ 58 h 78"/>
                <a:gd name="T12" fmla="*/ 23 w 45"/>
                <a:gd name="T13" fmla="*/ 56 h 78"/>
                <a:gd name="T14" fmla="*/ 23 w 45"/>
                <a:gd name="T15" fmla="*/ 50 h 78"/>
                <a:gd name="T16" fmla="*/ 25 w 45"/>
                <a:gd name="T17" fmla="*/ 40 h 78"/>
                <a:gd name="T18" fmla="*/ 25 w 45"/>
                <a:gd name="T19" fmla="*/ 40 h 78"/>
                <a:gd name="T20" fmla="*/ 25 w 45"/>
                <a:gd name="T21" fmla="*/ 20 h 78"/>
                <a:gd name="T22" fmla="*/ 27 w 45"/>
                <a:gd name="T23" fmla="*/ 12 h 78"/>
                <a:gd name="T24" fmla="*/ 29 w 45"/>
                <a:gd name="T25" fmla="*/ 0 h 78"/>
                <a:gd name="T26" fmla="*/ 29 w 45"/>
                <a:gd name="T27" fmla="*/ 0 h 78"/>
                <a:gd name="T28" fmla="*/ 25 w 45"/>
                <a:gd name="T29" fmla="*/ 2 h 78"/>
                <a:gd name="T30" fmla="*/ 17 w 45"/>
                <a:gd name="T31" fmla="*/ 4 h 78"/>
                <a:gd name="T32" fmla="*/ 8 w 45"/>
                <a:gd name="T33" fmla="*/ 10 h 78"/>
                <a:gd name="T34" fmla="*/ 6 w 45"/>
                <a:gd name="T35" fmla="*/ 14 h 78"/>
                <a:gd name="T36" fmla="*/ 6 w 45"/>
                <a:gd name="T37" fmla="*/ 14 h 78"/>
                <a:gd name="T38" fmla="*/ 10 w 45"/>
                <a:gd name="T39" fmla="*/ 14 h 78"/>
                <a:gd name="T40" fmla="*/ 10 w 45"/>
                <a:gd name="T41" fmla="*/ 14 h 78"/>
                <a:gd name="T42" fmla="*/ 10 w 45"/>
                <a:gd name="T43" fmla="*/ 20 h 78"/>
                <a:gd name="T44" fmla="*/ 11 w 45"/>
                <a:gd name="T45" fmla="*/ 32 h 78"/>
                <a:gd name="T46" fmla="*/ 10 w 45"/>
                <a:gd name="T47" fmla="*/ 40 h 78"/>
                <a:gd name="T48" fmla="*/ 8 w 45"/>
                <a:gd name="T49" fmla="*/ 44 h 78"/>
                <a:gd name="T50" fmla="*/ 6 w 45"/>
                <a:gd name="T51" fmla="*/ 46 h 78"/>
                <a:gd name="T52" fmla="*/ 6 w 45"/>
                <a:gd name="T53" fmla="*/ 46 h 78"/>
                <a:gd name="T54" fmla="*/ 2 w 45"/>
                <a:gd name="T55" fmla="*/ 42 h 78"/>
                <a:gd name="T56" fmla="*/ 2 w 45"/>
                <a:gd name="T57" fmla="*/ 42 h 78"/>
                <a:gd name="T58" fmla="*/ 0 w 45"/>
                <a:gd name="T59" fmla="*/ 46 h 78"/>
                <a:gd name="T60" fmla="*/ 0 w 45"/>
                <a:gd name="T61" fmla="*/ 48 h 78"/>
                <a:gd name="T62" fmla="*/ 0 w 45"/>
                <a:gd name="T63" fmla="*/ 48 h 78"/>
                <a:gd name="T64" fmla="*/ 6 w 45"/>
                <a:gd name="T65" fmla="*/ 50 h 78"/>
                <a:gd name="T66" fmla="*/ 6 w 45"/>
                <a:gd name="T67" fmla="*/ 50 h 78"/>
                <a:gd name="T68" fmla="*/ 6 w 45"/>
                <a:gd name="T69" fmla="*/ 66 h 78"/>
                <a:gd name="T70" fmla="*/ 6 w 45"/>
                <a:gd name="T71" fmla="*/ 66 h 78"/>
                <a:gd name="T72" fmla="*/ 11 w 45"/>
                <a:gd name="T73" fmla="*/ 66 h 78"/>
                <a:gd name="T74" fmla="*/ 11 w 45"/>
                <a:gd name="T75" fmla="*/ 66 h 78"/>
                <a:gd name="T76" fmla="*/ 11 w 45"/>
                <a:gd name="T77" fmla="*/ 70 h 78"/>
                <a:gd name="T78" fmla="*/ 17 w 45"/>
                <a:gd name="T79" fmla="*/ 72 h 78"/>
                <a:gd name="T80" fmla="*/ 21 w 45"/>
                <a:gd name="T81" fmla="*/ 76 h 78"/>
                <a:gd name="T82" fmla="*/ 25 w 45"/>
                <a:gd name="T83" fmla="*/ 78 h 78"/>
                <a:gd name="T84" fmla="*/ 33 w 45"/>
                <a:gd name="T85" fmla="*/ 78 h 78"/>
                <a:gd name="T86" fmla="*/ 45 w 45"/>
                <a:gd name="T87" fmla="*/ 78 h 78"/>
                <a:gd name="T88" fmla="*/ 45 w 45"/>
                <a:gd name="T89" fmla="*/ 78 h 78"/>
                <a:gd name="T90" fmla="*/ 45 w 45"/>
                <a:gd name="T91" fmla="*/ 70 h 78"/>
                <a:gd name="T92" fmla="*/ 45 w 45"/>
                <a:gd name="T93" fmla="*/ 70 h 78"/>
                <a:gd name="T94" fmla="*/ 45 w 45"/>
                <a:gd name="T95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78">
                  <a:moveTo>
                    <a:pt x="45" y="70"/>
                  </a:moveTo>
                  <a:lnTo>
                    <a:pt x="37" y="66"/>
                  </a:lnTo>
                  <a:lnTo>
                    <a:pt x="37" y="66"/>
                  </a:lnTo>
                  <a:lnTo>
                    <a:pt x="27" y="64"/>
                  </a:lnTo>
                  <a:lnTo>
                    <a:pt x="25" y="60"/>
                  </a:lnTo>
                  <a:lnTo>
                    <a:pt x="23" y="58"/>
                  </a:lnTo>
                  <a:lnTo>
                    <a:pt x="23" y="56"/>
                  </a:lnTo>
                  <a:lnTo>
                    <a:pt x="23" y="5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20"/>
                  </a:lnTo>
                  <a:lnTo>
                    <a:pt x="27" y="1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1" y="32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7" y="72"/>
                  </a:lnTo>
                  <a:lnTo>
                    <a:pt x="21" y="76"/>
                  </a:lnTo>
                  <a:lnTo>
                    <a:pt x="25" y="78"/>
                  </a:lnTo>
                  <a:lnTo>
                    <a:pt x="33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5010" y="2922"/>
              <a:ext cx="12" cy="18"/>
            </a:xfrm>
            <a:custGeom>
              <a:avLst/>
              <a:gdLst>
                <a:gd name="T0" fmla="*/ 8 w 12"/>
                <a:gd name="T1" fmla="*/ 2 h 18"/>
                <a:gd name="T2" fmla="*/ 8 w 12"/>
                <a:gd name="T3" fmla="*/ 0 h 18"/>
                <a:gd name="T4" fmla="*/ 8 w 12"/>
                <a:gd name="T5" fmla="*/ 0 h 18"/>
                <a:gd name="T6" fmla="*/ 4 w 12"/>
                <a:gd name="T7" fmla="*/ 2 h 18"/>
                <a:gd name="T8" fmla="*/ 2 w 12"/>
                <a:gd name="T9" fmla="*/ 6 h 18"/>
                <a:gd name="T10" fmla="*/ 0 w 12"/>
                <a:gd name="T11" fmla="*/ 12 h 18"/>
                <a:gd name="T12" fmla="*/ 2 w 12"/>
                <a:gd name="T13" fmla="*/ 14 h 18"/>
                <a:gd name="T14" fmla="*/ 4 w 12"/>
                <a:gd name="T15" fmla="*/ 16 h 18"/>
                <a:gd name="T16" fmla="*/ 4 w 12"/>
                <a:gd name="T17" fmla="*/ 16 h 18"/>
                <a:gd name="T18" fmla="*/ 6 w 12"/>
                <a:gd name="T19" fmla="*/ 18 h 18"/>
                <a:gd name="T20" fmla="*/ 8 w 12"/>
                <a:gd name="T21" fmla="*/ 16 h 18"/>
                <a:gd name="T22" fmla="*/ 8 w 12"/>
                <a:gd name="T23" fmla="*/ 16 h 18"/>
                <a:gd name="T24" fmla="*/ 10 w 12"/>
                <a:gd name="T25" fmla="*/ 14 h 18"/>
                <a:gd name="T26" fmla="*/ 12 w 12"/>
                <a:gd name="T27" fmla="*/ 6 h 18"/>
                <a:gd name="T28" fmla="*/ 10 w 12"/>
                <a:gd name="T29" fmla="*/ 4 h 18"/>
                <a:gd name="T30" fmla="*/ 8 w 12"/>
                <a:gd name="T31" fmla="*/ 2 h 18"/>
                <a:gd name="T32" fmla="*/ 8 w 12"/>
                <a:gd name="T33" fmla="*/ 2 h 18"/>
                <a:gd name="T34" fmla="*/ 8 w 12"/>
                <a:gd name="T3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8">
                  <a:moveTo>
                    <a:pt x="8" y="2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006" y="1914"/>
              <a:ext cx="46" cy="16"/>
            </a:xfrm>
            <a:custGeom>
              <a:avLst/>
              <a:gdLst>
                <a:gd name="T0" fmla="*/ 0 w 46"/>
                <a:gd name="T1" fmla="*/ 8 h 16"/>
                <a:gd name="T2" fmla="*/ 0 w 46"/>
                <a:gd name="T3" fmla="*/ 8 h 16"/>
                <a:gd name="T4" fmla="*/ 2 w 46"/>
                <a:gd name="T5" fmla="*/ 10 h 16"/>
                <a:gd name="T6" fmla="*/ 8 w 46"/>
                <a:gd name="T7" fmla="*/ 12 h 16"/>
                <a:gd name="T8" fmla="*/ 20 w 46"/>
                <a:gd name="T9" fmla="*/ 16 h 16"/>
                <a:gd name="T10" fmla="*/ 32 w 46"/>
                <a:gd name="T11" fmla="*/ 16 h 16"/>
                <a:gd name="T12" fmla="*/ 40 w 46"/>
                <a:gd name="T13" fmla="*/ 16 h 16"/>
                <a:gd name="T14" fmla="*/ 46 w 46"/>
                <a:gd name="T15" fmla="*/ 12 h 16"/>
                <a:gd name="T16" fmla="*/ 46 w 46"/>
                <a:gd name="T17" fmla="*/ 12 h 16"/>
                <a:gd name="T18" fmla="*/ 46 w 46"/>
                <a:gd name="T19" fmla="*/ 10 h 16"/>
                <a:gd name="T20" fmla="*/ 44 w 46"/>
                <a:gd name="T21" fmla="*/ 6 h 16"/>
                <a:gd name="T22" fmla="*/ 38 w 46"/>
                <a:gd name="T23" fmla="*/ 4 h 16"/>
                <a:gd name="T24" fmla="*/ 32 w 46"/>
                <a:gd name="T25" fmla="*/ 2 h 16"/>
                <a:gd name="T26" fmla="*/ 24 w 46"/>
                <a:gd name="T27" fmla="*/ 0 h 16"/>
                <a:gd name="T28" fmla="*/ 16 w 46"/>
                <a:gd name="T29" fmla="*/ 0 h 16"/>
                <a:gd name="T30" fmla="*/ 8 w 46"/>
                <a:gd name="T31" fmla="*/ 2 h 16"/>
                <a:gd name="T32" fmla="*/ 4 w 46"/>
                <a:gd name="T33" fmla="*/ 4 h 16"/>
                <a:gd name="T34" fmla="*/ 0 w 46"/>
                <a:gd name="T35" fmla="*/ 8 h 16"/>
                <a:gd name="T36" fmla="*/ 0 w 46"/>
                <a:gd name="T37" fmla="*/ 8 h 16"/>
                <a:gd name="T38" fmla="*/ 0 w 46"/>
                <a:gd name="T3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6">
                  <a:moveTo>
                    <a:pt x="0" y="8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20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5058" y="1892"/>
              <a:ext cx="24" cy="16"/>
            </a:xfrm>
            <a:custGeom>
              <a:avLst/>
              <a:gdLst>
                <a:gd name="T0" fmla="*/ 22 w 24"/>
                <a:gd name="T1" fmla="*/ 0 h 16"/>
                <a:gd name="T2" fmla="*/ 20 w 24"/>
                <a:gd name="T3" fmla="*/ 0 h 16"/>
                <a:gd name="T4" fmla="*/ 20 w 24"/>
                <a:gd name="T5" fmla="*/ 0 h 16"/>
                <a:gd name="T6" fmla="*/ 16 w 24"/>
                <a:gd name="T7" fmla="*/ 2 h 16"/>
                <a:gd name="T8" fmla="*/ 6 w 24"/>
                <a:gd name="T9" fmla="*/ 6 h 16"/>
                <a:gd name="T10" fmla="*/ 2 w 24"/>
                <a:gd name="T11" fmla="*/ 8 h 16"/>
                <a:gd name="T12" fmla="*/ 0 w 24"/>
                <a:gd name="T13" fmla="*/ 10 h 16"/>
                <a:gd name="T14" fmla="*/ 0 w 24"/>
                <a:gd name="T15" fmla="*/ 10 h 16"/>
                <a:gd name="T16" fmla="*/ 2 w 24"/>
                <a:gd name="T17" fmla="*/ 16 h 16"/>
                <a:gd name="T18" fmla="*/ 2 w 24"/>
                <a:gd name="T19" fmla="*/ 16 h 16"/>
                <a:gd name="T20" fmla="*/ 6 w 24"/>
                <a:gd name="T21" fmla="*/ 16 h 16"/>
                <a:gd name="T22" fmla="*/ 8 w 24"/>
                <a:gd name="T23" fmla="*/ 16 h 16"/>
                <a:gd name="T24" fmla="*/ 18 w 24"/>
                <a:gd name="T25" fmla="*/ 10 h 16"/>
                <a:gd name="T26" fmla="*/ 22 w 24"/>
                <a:gd name="T27" fmla="*/ 6 h 16"/>
                <a:gd name="T28" fmla="*/ 24 w 24"/>
                <a:gd name="T29" fmla="*/ 4 h 16"/>
                <a:gd name="T30" fmla="*/ 24 w 24"/>
                <a:gd name="T31" fmla="*/ 2 h 16"/>
                <a:gd name="T32" fmla="*/ 22 w 24"/>
                <a:gd name="T33" fmla="*/ 0 h 16"/>
                <a:gd name="T34" fmla="*/ 22 w 24"/>
                <a:gd name="T35" fmla="*/ 0 h 16"/>
                <a:gd name="T36" fmla="*/ 22 w 24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6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8" y="10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3007" y="1393"/>
              <a:ext cx="22" cy="19"/>
            </a:xfrm>
            <a:custGeom>
              <a:avLst/>
              <a:gdLst>
                <a:gd name="T0" fmla="*/ 20 w 22"/>
                <a:gd name="T1" fmla="*/ 4 h 19"/>
                <a:gd name="T2" fmla="*/ 18 w 22"/>
                <a:gd name="T3" fmla="*/ 2 h 19"/>
                <a:gd name="T4" fmla="*/ 18 w 22"/>
                <a:gd name="T5" fmla="*/ 2 h 19"/>
                <a:gd name="T6" fmla="*/ 16 w 22"/>
                <a:gd name="T7" fmla="*/ 0 h 19"/>
                <a:gd name="T8" fmla="*/ 14 w 22"/>
                <a:gd name="T9" fmla="*/ 0 h 19"/>
                <a:gd name="T10" fmla="*/ 10 w 22"/>
                <a:gd name="T11" fmla="*/ 0 h 19"/>
                <a:gd name="T12" fmla="*/ 6 w 22"/>
                <a:gd name="T13" fmla="*/ 0 h 19"/>
                <a:gd name="T14" fmla="*/ 4 w 22"/>
                <a:gd name="T15" fmla="*/ 4 h 19"/>
                <a:gd name="T16" fmla="*/ 0 w 22"/>
                <a:gd name="T17" fmla="*/ 6 h 19"/>
                <a:gd name="T18" fmla="*/ 0 w 22"/>
                <a:gd name="T19" fmla="*/ 12 h 19"/>
                <a:gd name="T20" fmla="*/ 4 w 22"/>
                <a:gd name="T21" fmla="*/ 15 h 19"/>
                <a:gd name="T22" fmla="*/ 4 w 22"/>
                <a:gd name="T23" fmla="*/ 15 h 19"/>
                <a:gd name="T24" fmla="*/ 6 w 22"/>
                <a:gd name="T25" fmla="*/ 17 h 19"/>
                <a:gd name="T26" fmla="*/ 10 w 22"/>
                <a:gd name="T27" fmla="*/ 19 h 19"/>
                <a:gd name="T28" fmla="*/ 14 w 22"/>
                <a:gd name="T29" fmla="*/ 17 h 19"/>
                <a:gd name="T30" fmla="*/ 18 w 22"/>
                <a:gd name="T31" fmla="*/ 17 h 19"/>
                <a:gd name="T32" fmla="*/ 20 w 22"/>
                <a:gd name="T33" fmla="*/ 15 h 19"/>
                <a:gd name="T34" fmla="*/ 22 w 22"/>
                <a:gd name="T35" fmla="*/ 13 h 19"/>
                <a:gd name="T36" fmla="*/ 22 w 22"/>
                <a:gd name="T37" fmla="*/ 8 h 19"/>
                <a:gd name="T38" fmla="*/ 20 w 22"/>
                <a:gd name="T39" fmla="*/ 4 h 19"/>
                <a:gd name="T40" fmla="*/ 20 w 22"/>
                <a:gd name="T41" fmla="*/ 4 h 19"/>
                <a:gd name="T42" fmla="*/ 20 w 22"/>
                <a:gd name="T4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9">
                  <a:moveTo>
                    <a:pt x="20" y="4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10" y="19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3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2894" y="1385"/>
              <a:ext cx="16" cy="14"/>
            </a:xfrm>
            <a:custGeom>
              <a:avLst/>
              <a:gdLst>
                <a:gd name="T0" fmla="*/ 16 w 16"/>
                <a:gd name="T1" fmla="*/ 0 h 14"/>
                <a:gd name="T2" fmla="*/ 16 w 16"/>
                <a:gd name="T3" fmla="*/ 0 h 14"/>
                <a:gd name="T4" fmla="*/ 16 w 16"/>
                <a:gd name="T5" fmla="*/ 0 h 14"/>
                <a:gd name="T6" fmla="*/ 6 w 16"/>
                <a:gd name="T7" fmla="*/ 0 h 14"/>
                <a:gd name="T8" fmla="*/ 2 w 16"/>
                <a:gd name="T9" fmla="*/ 0 h 14"/>
                <a:gd name="T10" fmla="*/ 2 w 16"/>
                <a:gd name="T11" fmla="*/ 0 h 14"/>
                <a:gd name="T12" fmla="*/ 2 w 16"/>
                <a:gd name="T13" fmla="*/ 0 h 14"/>
                <a:gd name="T14" fmla="*/ 0 w 16"/>
                <a:gd name="T15" fmla="*/ 4 h 14"/>
                <a:gd name="T16" fmla="*/ 2 w 16"/>
                <a:gd name="T17" fmla="*/ 8 h 14"/>
                <a:gd name="T18" fmla="*/ 4 w 16"/>
                <a:gd name="T19" fmla="*/ 12 h 14"/>
                <a:gd name="T20" fmla="*/ 4 w 16"/>
                <a:gd name="T21" fmla="*/ 12 h 14"/>
                <a:gd name="T22" fmla="*/ 10 w 16"/>
                <a:gd name="T23" fmla="*/ 14 h 14"/>
                <a:gd name="T24" fmla="*/ 12 w 16"/>
                <a:gd name="T25" fmla="*/ 14 h 14"/>
                <a:gd name="T26" fmla="*/ 14 w 16"/>
                <a:gd name="T27" fmla="*/ 14 h 14"/>
                <a:gd name="T28" fmla="*/ 16 w 16"/>
                <a:gd name="T29" fmla="*/ 12 h 14"/>
                <a:gd name="T30" fmla="*/ 16 w 16"/>
                <a:gd name="T31" fmla="*/ 8 h 14"/>
                <a:gd name="T32" fmla="*/ 16 w 16"/>
                <a:gd name="T33" fmla="*/ 2 h 14"/>
                <a:gd name="T34" fmla="*/ 16 w 16"/>
                <a:gd name="T35" fmla="*/ 2 h 14"/>
                <a:gd name="T36" fmla="*/ 16 w 16"/>
                <a:gd name="T37" fmla="*/ 2 h 14"/>
                <a:gd name="T38" fmla="*/ 16 w 16"/>
                <a:gd name="T39" fmla="*/ 0 h 14"/>
                <a:gd name="T40" fmla="*/ 16 w 16"/>
                <a:gd name="T41" fmla="*/ 0 h 14"/>
                <a:gd name="T42" fmla="*/ 16 w 16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21"/>
            <p:cNvSpPr>
              <a:spLocks/>
            </p:cNvSpPr>
            <p:nvPr/>
          </p:nvSpPr>
          <p:spPr bwMode="auto">
            <a:xfrm>
              <a:off x="2844" y="1450"/>
              <a:ext cx="16" cy="14"/>
            </a:xfrm>
            <a:custGeom>
              <a:avLst/>
              <a:gdLst>
                <a:gd name="T0" fmla="*/ 16 w 16"/>
                <a:gd name="T1" fmla="*/ 4 h 14"/>
                <a:gd name="T2" fmla="*/ 16 w 16"/>
                <a:gd name="T3" fmla="*/ 4 h 14"/>
                <a:gd name="T4" fmla="*/ 10 w 16"/>
                <a:gd name="T5" fmla="*/ 2 h 14"/>
                <a:gd name="T6" fmla="*/ 6 w 16"/>
                <a:gd name="T7" fmla="*/ 0 h 14"/>
                <a:gd name="T8" fmla="*/ 2 w 16"/>
                <a:gd name="T9" fmla="*/ 0 h 14"/>
                <a:gd name="T10" fmla="*/ 2 w 16"/>
                <a:gd name="T11" fmla="*/ 2 h 14"/>
                <a:gd name="T12" fmla="*/ 0 w 16"/>
                <a:gd name="T13" fmla="*/ 4 h 14"/>
                <a:gd name="T14" fmla="*/ 0 w 16"/>
                <a:gd name="T15" fmla="*/ 4 h 14"/>
                <a:gd name="T16" fmla="*/ 0 w 16"/>
                <a:gd name="T17" fmla="*/ 8 h 14"/>
                <a:gd name="T18" fmla="*/ 0 w 16"/>
                <a:gd name="T19" fmla="*/ 10 h 14"/>
                <a:gd name="T20" fmla="*/ 2 w 16"/>
                <a:gd name="T21" fmla="*/ 10 h 14"/>
                <a:gd name="T22" fmla="*/ 2 w 16"/>
                <a:gd name="T23" fmla="*/ 12 h 14"/>
                <a:gd name="T24" fmla="*/ 10 w 16"/>
                <a:gd name="T25" fmla="*/ 14 h 14"/>
                <a:gd name="T26" fmla="*/ 16 w 16"/>
                <a:gd name="T27" fmla="*/ 12 h 14"/>
                <a:gd name="T28" fmla="*/ 16 w 16"/>
                <a:gd name="T29" fmla="*/ 12 h 14"/>
                <a:gd name="T30" fmla="*/ 16 w 16"/>
                <a:gd name="T31" fmla="*/ 10 h 14"/>
                <a:gd name="T32" fmla="*/ 16 w 16"/>
                <a:gd name="T33" fmla="*/ 4 h 14"/>
                <a:gd name="T34" fmla="*/ 16 w 16"/>
                <a:gd name="T3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4">
                  <a:moveTo>
                    <a:pt x="16" y="4"/>
                  </a:moveTo>
                  <a:lnTo>
                    <a:pt x="16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2966" y="1624"/>
              <a:ext cx="14" cy="15"/>
            </a:xfrm>
            <a:custGeom>
              <a:avLst/>
              <a:gdLst>
                <a:gd name="T0" fmla="*/ 14 w 14"/>
                <a:gd name="T1" fmla="*/ 6 h 15"/>
                <a:gd name="T2" fmla="*/ 8 w 14"/>
                <a:gd name="T3" fmla="*/ 0 h 15"/>
                <a:gd name="T4" fmla="*/ 8 w 14"/>
                <a:gd name="T5" fmla="*/ 0 h 15"/>
                <a:gd name="T6" fmla="*/ 6 w 14"/>
                <a:gd name="T7" fmla="*/ 2 h 15"/>
                <a:gd name="T8" fmla="*/ 0 w 14"/>
                <a:gd name="T9" fmla="*/ 2 h 15"/>
                <a:gd name="T10" fmla="*/ 0 w 14"/>
                <a:gd name="T11" fmla="*/ 2 h 15"/>
                <a:gd name="T12" fmla="*/ 0 w 14"/>
                <a:gd name="T13" fmla="*/ 6 h 15"/>
                <a:gd name="T14" fmla="*/ 2 w 14"/>
                <a:gd name="T15" fmla="*/ 12 h 15"/>
                <a:gd name="T16" fmla="*/ 6 w 14"/>
                <a:gd name="T17" fmla="*/ 14 h 15"/>
                <a:gd name="T18" fmla="*/ 8 w 14"/>
                <a:gd name="T19" fmla="*/ 15 h 15"/>
                <a:gd name="T20" fmla="*/ 10 w 14"/>
                <a:gd name="T21" fmla="*/ 15 h 15"/>
                <a:gd name="T22" fmla="*/ 12 w 14"/>
                <a:gd name="T23" fmla="*/ 14 h 15"/>
                <a:gd name="T24" fmla="*/ 12 w 14"/>
                <a:gd name="T25" fmla="*/ 12 h 15"/>
                <a:gd name="T26" fmla="*/ 14 w 14"/>
                <a:gd name="T27" fmla="*/ 6 h 15"/>
                <a:gd name="T28" fmla="*/ 14 w 14"/>
                <a:gd name="T29" fmla="*/ 6 h 15"/>
                <a:gd name="T30" fmla="*/ 14 w 14"/>
                <a:gd name="T3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3047" y="1643"/>
              <a:ext cx="20" cy="16"/>
            </a:xfrm>
            <a:custGeom>
              <a:avLst/>
              <a:gdLst>
                <a:gd name="T0" fmla="*/ 20 w 20"/>
                <a:gd name="T1" fmla="*/ 0 h 16"/>
                <a:gd name="T2" fmla="*/ 20 w 20"/>
                <a:gd name="T3" fmla="*/ 0 h 16"/>
                <a:gd name="T4" fmla="*/ 20 w 20"/>
                <a:gd name="T5" fmla="*/ 0 h 16"/>
                <a:gd name="T6" fmla="*/ 16 w 20"/>
                <a:gd name="T7" fmla="*/ 0 h 16"/>
                <a:gd name="T8" fmla="*/ 10 w 20"/>
                <a:gd name="T9" fmla="*/ 0 h 16"/>
                <a:gd name="T10" fmla="*/ 10 w 20"/>
                <a:gd name="T11" fmla="*/ 0 h 16"/>
                <a:gd name="T12" fmla="*/ 10 w 20"/>
                <a:gd name="T13" fmla="*/ 2 h 16"/>
                <a:gd name="T14" fmla="*/ 8 w 20"/>
                <a:gd name="T15" fmla="*/ 4 h 16"/>
                <a:gd name="T16" fmla="*/ 4 w 20"/>
                <a:gd name="T17" fmla="*/ 6 h 16"/>
                <a:gd name="T18" fmla="*/ 0 w 20"/>
                <a:gd name="T19" fmla="*/ 8 h 16"/>
                <a:gd name="T20" fmla="*/ 0 w 20"/>
                <a:gd name="T21" fmla="*/ 8 h 16"/>
                <a:gd name="T22" fmla="*/ 2 w 20"/>
                <a:gd name="T23" fmla="*/ 14 h 16"/>
                <a:gd name="T24" fmla="*/ 2 w 20"/>
                <a:gd name="T25" fmla="*/ 14 h 16"/>
                <a:gd name="T26" fmla="*/ 4 w 20"/>
                <a:gd name="T27" fmla="*/ 16 h 16"/>
                <a:gd name="T28" fmla="*/ 6 w 20"/>
                <a:gd name="T29" fmla="*/ 16 h 16"/>
                <a:gd name="T30" fmla="*/ 10 w 20"/>
                <a:gd name="T31" fmla="*/ 16 h 16"/>
                <a:gd name="T32" fmla="*/ 16 w 20"/>
                <a:gd name="T33" fmla="*/ 14 h 16"/>
                <a:gd name="T34" fmla="*/ 18 w 20"/>
                <a:gd name="T35" fmla="*/ 12 h 16"/>
                <a:gd name="T36" fmla="*/ 20 w 20"/>
                <a:gd name="T37" fmla="*/ 8 h 16"/>
                <a:gd name="T38" fmla="*/ 20 w 20"/>
                <a:gd name="T39" fmla="*/ 4 h 16"/>
                <a:gd name="T40" fmla="*/ 20 w 20"/>
                <a:gd name="T41" fmla="*/ 0 h 16"/>
                <a:gd name="T42" fmla="*/ 20 w 20"/>
                <a:gd name="T43" fmla="*/ 0 h 16"/>
                <a:gd name="T44" fmla="*/ 20 w 20"/>
                <a:gd name="T4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24"/>
            <p:cNvSpPr>
              <a:spLocks/>
            </p:cNvSpPr>
            <p:nvPr/>
          </p:nvSpPr>
          <p:spPr bwMode="auto">
            <a:xfrm>
              <a:off x="3195" y="1576"/>
              <a:ext cx="16" cy="6"/>
            </a:xfrm>
            <a:custGeom>
              <a:avLst/>
              <a:gdLst>
                <a:gd name="T0" fmla="*/ 8 w 16"/>
                <a:gd name="T1" fmla="*/ 0 h 6"/>
                <a:gd name="T2" fmla="*/ 8 w 16"/>
                <a:gd name="T3" fmla="*/ 0 h 6"/>
                <a:gd name="T4" fmla="*/ 8 w 16"/>
                <a:gd name="T5" fmla="*/ 0 h 6"/>
                <a:gd name="T6" fmla="*/ 6 w 16"/>
                <a:gd name="T7" fmla="*/ 0 h 6"/>
                <a:gd name="T8" fmla="*/ 2 w 16"/>
                <a:gd name="T9" fmla="*/ 0 h 6"/>
                <a:gd name="T10" fmla="*/ 0 w 16"/>
                <a:gd name="T11" fmla="*/ 2 h 6"/>
                <a:gd name="T12" fmla="*/ 0 w 16"/>
                <a:gd name="T13" fmla="*/ 4 h 6"/>
                <a:gd name="T14" fmla="*/ 2 w 16"/>
                <a:gd name="T15" fmla="*/ 6 h 6"/>
                <a:gd name="T16" fmla="*/ 8 w 16"/>
                <a:gd name="T17" fmla="*/ 6 h 6"/>
                <a:gd name="T18" fmla="*/ 8 w 16"/>
                <a:gd name="T19" fmla="*/ 6 h 6"/>
                <a:gd name="T20" fmla="*/ 14 w 16"/>
                <a:gd name="T21" fmla="*/ 6 h 6"/>
                <a:gd name="T22" fmla="*/ 16 w 16"/>
                <a:gd name="T23" fmla="*/ 6 h 6"/>
                <a:gd name="T24" fmla="*/ 16 w 16"/>
                <a:gd name="T25" fmla="*/ 4 h 6"/>
                <a:gd name="T26" fmla="*/ 14 w 16"/>
                <a:gd name="T27" fmla="*/ 2 h 6"/>
                <a:gd name="T28" fmla="*/ 8 w 16"/>
                <a:gd name="T29" fmla="*/ 0 h 6"/>
                <a:gd name="T30" fmla="*/ 8 w 16"/>
                <a:gd name="T31" fmla="*/ 0 h 6"/>
                <a:gd name="T32" fmla="*/ 8 w 16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6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2840" y="1703"/>
              <a:ext cx="20" cy="30"/>
            </a:xfrm>
            <a:custGeom>
              <a:avLst/>
              <a:gdLst>
                <a:gd name="T0" fmla="*/ 20 w 20"/>
                <a:gd name="T1" fmla="*/ 4 h 30"/>
                <a:gd name="T2" fmla="*/ 14 w 20"/>
                <a:gd name="T3" fmla="*/ 0 h 30"/>
                <a:gd name="T4" fmla="*/ 14 w 20"/>
                <a:gd name="T5" fmla="*/ 0 h 30"/>
                <a:gd name="T6" fmla="*/ 8 w 20"/>
                <a:gd name="T7" fmla="*/ 0 h 30"/>
                <a:gd name="T8" fmla="*/ 6 w 20"/>
                <a:gd name="T9" fmla="*/ 2 h 30"/>
                <a:gd name="T10" fmla="*/ 2 w 20"/>
                <a:gd name="T11" fmla="*/ 6 h 30"/>
                <a:gd name="T12" fmla="*/ 0 w 20"/>
                <a:gd name="T13" fmla="*/ 10 h 30"/>
                <a:gd name="T14" fmla="*/ 0 w 20"/>
                <a:gd name="T15" fmla="*/ 10 h 30"/>
                <a:gd name="T16" fmla="*/ 0 w 20"/>
                <a:gd name="T17" fmla="*/ 20 h 30"/>
                <a:gd name="T18" fmla="*/ 0 w 20"/>
                <a:gd name="T19" fmla="*/ 26 h 30"/>
                <a:gd name="T20" fmla="*/ 0 w 20"/>
                <a:gd name="T21" fmla="*/ 28 h 30"/>
                <a:gd name="T22" fmla="*/ 0 w 20"/>
                <a:gd name="T23" fmla="*/ 28 h 30"/>
                <a:gd name="T24" fmla="*/ 2 w 20"/>
                <a:gd name="T25" fmla="*/ 30 h 30"/>
                <a:gd name="T26" fmla="*/ 4 w 20"/>
                <a:gd name="T27" fmla="*/ 30 h 30"/>
                <a:gd name="T28" fmla="*/ 8 w 20"/>
                <a:gd name="T29" fmla="*/ 30 h 30"/>
                <a:gd name="T30" fmla="*/ 12 w 20"/>
                <a:gd name="T31" fmla="*/ 26 h 30"/>
                <a:gd name="T32" fmla="*/ 14 w 20"/>
                <a:gd name="T33" fmla="*/ 24 h 30"/>
                <a:gd name="T34" fmla="*/ 14 w 20"/>
                <a:gd name="T35" fmla="*/ 24 h 30"/>
                <a:gd name="T36" fmla="*/ 18 w 20"/>
                <a:gd name="T37" fmla="*/ 20 h 30"/>
                <a:gd name="T38" fmla="*/ 18 w 20"/>
                <a:gd name="T39" fmla="*/ 14 h 30"/>
                <a:gd name="T40" fmla="*/ 20 w 20"/>
                <a:gd name="T41" fmla="*/ 4 h 30"/>
                <a:gd name="T42" fmla="*/ 20 w 20"/>
                <a:gd name="T43" fmla="*/ 4 h 30"/>
                <a:gd name="T44" fmla="*/ 20 w 20"/>
                <a:gd name="T4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0">
                  <a:moveTo>
                    <a:pt x="20" y="4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2739" y="1303"/>
              <a:ext cx="39" cy="26"/>
            </a:xfrm>
            <a:custGeom>
              <a:avLst/>
              <a:gdLst>
                <a:gd name="T0" fmla="*/ 37 w 39"/>
                <a:gd name="T1" fmla="*/ 0 h 26"/>
                <a:gd name="T2" fmla="*/ 37 w 39"/>
                <a:gd name="T3" fmla="*/ 0 h 26"/>
                <a:gd name="T4" fmla="*/ 31 w 39"/>
                <a:gd name="T5" fmla="*/ 4 h 26"/>
                <a:gd name="T6" fmla="*/ 28 w 39"/>
                <a:gd name="T7" fmla="*/ 6 h 26"/>
                <a:gd name="T8" fmla="*/ 24 w 39"/>
                <a:gd name="T9" fmla="*/ 10 h 26"/>
                <a:gd name="T10" fmla="*/ 24 w 39"/>
                <a:gd name="T11" fmla="*/ 10 h 26"/>
                <a:gd name="T12" fmla="*/ 18 w 39"/>
                <a:gd name="T13" fmla="*/ 10 h 26"/>
                <a:gd name="T14" fmla="*/ 14 w 39"/>
                <a:gd name="T15" fmla="*/ 10 h 26"/>
                <a:gd name="T16" fmla="*/ 14 w 39"/>
                <a:gd name="T17" fmla="*/ 10 h 26"/>
                <a:gd name="T18" fmla="*/ 6 w 39"/>
                <a:gd name="T19" fmla="*/ 10 h 26"/>
                <a:gd name="T20" fmla="*/ 2 w 39"/>
                <a:gd name="T21" fmla="*/ 14 h 26"/>
                <a:gd name="T22" fmla="*/ 0 w 39"/>
                <a:gd name="T23" fmla="*/ 14 h 26"/>
                <a:gd name="T24" fmla="*/ 0 w 39"/>
                <a:gd name="T25" fmla="*/ 18 h 26"/>
                <a:gd name="T26" fmla="*/ 6 w 39"/>
                <a:gd name="T27" fmla="*/ 22 h 26"/>
                <a:gd name="T28" fmla="*/ 6 w 39"/>
                <a:gd name="T29" fmla="*/ 22 h 26"/>
                <a:gd name="T30" fmla="*/ 8 w 39"/>
                <a:gd name="T31" fmla="*/ 24 h 26"/>
                <a:gd name="T32" fmla="*/ 10 w 39"/>
                <a:gd name="T33" fmla="*/ 26 h 26"/>
                <a:gd name="T34" fmla="*/ 16 w 39"/>
                <a:gd name="T35" fmla="*/ 26 h 26"/>
                <a:gd name="T36" fmla="*/ 22 w 39"/>
                <a:gd name="T37" fmla="*/ 26 h 26"/>
                <a:gd name="T38" fmla="*/ 30 w 39"/>
                <a:gd name="T39" fmla="*/ 24 h 26"/>
                <a:gd name="T40" fmla="*/ 30 w 39"/>
                <a:gd name="T41" fmla="*/ 24 h 26"/>
                <a:gd name="T42" fmla="*/ 35 w 39"/>
                <a:gd name="T43" fmla="*/ 22 h 26"/>
                <a:gd name="T44" fmla="*/ 37 w 39"/>
                <a:gd name="T45" fmla="*/ 16 h 26"/>
                <a:gd name="T46" fmla="*/ 39 w 39"/>
                <a:gd name="T47" fmla="*/ 10 h 26"/>
                <a:gd name="T48" fmla="*/ 39 w 39"/>
                <a:gd name="T49" fmla="*/ 4 h 26"/>
                <a:gd name="T50" fmla="*/ 39 w 39"/>
                <a:gd name="T51" fmla="*/ 4 h 26"/>
                <a:gd name="T52" fmla="*/ 37 w 39"/>
                <a:gd name="T53" fmla="*/ 2 h 26"/>
                <a:gd name="T54" fmla="*/ 37 w 39"/>
                <a:gd name="T55" fmla="*/ 0 h 26"/>
                <a:gd name="T56" fmla="*/ 37 w 39"/>
                <a:gd name="T5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26">
                  <a:moveTo>
                    <a:pt x="37" y="0"/>
                  </a:moveTo>
                  <a:lnTo>
                    <a:pt x="37" y="0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6" y="26"/>
                  </a:lnTo>
                  <a:lnTo>
                    <a:pt x="22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5" y="22"/>
                  </a:lnTo>
                  <a:lnTo>
                    <a:pt x="37" y="16"/>
                  </a:lnTo>
                  <a:lnTo>
                    <a:pt x="39" y="10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2767" y="1267"/>
              <a:ext cx="15" cy="18"/>
            </a:xfrm>
            <a:custGeom>
              <a:avLst/>
              <a:gdLst>
                <a:gd name="T0" fmla="*/ 9 w 15"/>
                <a:gd name="T1" fmla="*/ 2 h 18"/>
                <a:gd name="T2" fmla="*/ 9 w 15"/>
                <a:gd name="T3" fmla="*/ 2 h 18"/>
                <a:gd name="T4" fmla="*/ 5 w 15"/>
                <a:gd name="T5" fmla="*/ 0 h 18"/>
                <a:gd name="T6" fmla="*/ 3 w 15"/>
                <a:gd name="T7" fmla="*/ 0 h 18"/>
                <a:gd name="T8" fmla="*/ 0 w 15"/>
                <a:gd name="T9" fmla="*/ 2 h 18"/>
                <a:gd name="T10" fmla="*/ 0 w 15"/>
                <a:gd name="T11" fmla="*/ 6 h 18"/>
                <a:gd name="T12" fmla="*/ 0 w 15"/>
                <a:gd name="T13" fmla="*/ 8 h 18"/>
                <a:gd name="T14" fmla="*/ 0 w 15"/>
                <a:gd name="T15" fmla="*/ 10 h 18"/>
                <a:gd name="T16" fmla="*/ 0 w 15"/>
                <a:gd name="T17" fmla="*/ 14 h 18"/>
                <a:gd name="T18" fmla="*/ 3 w 15"/>
                <a:gd name="T19" fmla="*/ 16 h 18"/>
                <a:gd name="T20" fmla="*/ 3 w 15"/>
                <a:gd name="T21" fmla="*/ 16 h 18"/>
                <a:gd name="T22" fmla="*/ 7 w 15"/>
                <a:gd name="T23" fmla="*/ 18 h 18"/>
                <a:gd name="T24" fmla="*/ 11 w 15"/>
                <a:gd name="T25" fmla="*/ 18 h 18"/>
                <a:gd name="T26" fmla="*/ 11 w 15"/>
                <a:gd name="T27" fmla="*/ 14 h 18"/>
                <a:gd name="T28" fmla="*/ 13 w 15"/>
                <a:gd name="T29" fmla="*/ 14 h 18"/>
                <a:gd name="T30" fmla="*/ 15 w 15"/>
                <a:gd name="T31" fmla="*/ 10 h 18"/>
                <a:gd name="T32" fmla="*/ 13 w 15"/>
                <a:gd name="T33" fmla="*/ 8 h 18"/>
                <a:gd name="T34" fmla="*/ 11 w 15"/>
                <a:gd name="T35" fmla="*/ 6 h 18"/>
                <a:gd name="T36" fmla="*/ 11 w 15"/>
                <a:gd name="T37" fmla="*/ 2 h 18"/>
                <a:gd name="T38" fmla="*/ 9 w 15"/>
                <a:gd name="T39" fmla="*/ 2 h 18"/>
                <a:gd name="T40" fmla="*/ 9 w 15"/>
                <a:gd name="T4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8">
                  <a:moveTo>
                    <a:pt x="9" y="2"/>
                  </a:moveTo>
                  <a:lnTo>
                    <a:pt x="9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2707" y="1299"/>
              <a:ext cx="30" cy="24"/>
            </a:xfrm>
            <a:custGeom>
              <a:avLst/>
              <a:gdLst>
                <a:gd name="T0" fmla="*/ 30 w 30"/>
                <a:gd name="T1" fmla="*/ 4 h 24"/>
                <a:gd name="T2" fmla="*/ 30 w 30"/>
                <a:gd name="T3" fmla="*/ 4 h 24"/>
                <a:gd name="T4" fmla="*/ 26 w 30"/>
                <a:gd name="T5" fmla="*/ 4 h 24"/>
                <a:gd name="T6" fmla="*/ 26 w 30"/>
                <a:gd name="T7" fmla="*/ 4 h 24"/>
                <a:gd name="T8" fmla="*/ 22 w 30"/>
                <a:gd name="T9" fmla="*/ 2 h 24"/>
                <a:gd name="T10" fmla="*/ 18 w 30"/>
                <a:gd name="T11" fmla="*/ 0 h 24"/>
                <a:gd name="T12" fmla="*/ 16 w 30"/>
                <a:gd name="T13" fmla="*/ 0 h 24"/>
                <a:gd name="T14" fmla="*/ 14 w 30"/>
                <a:gd name="T15" fmla="*/ 0 h 24"/>
                <a:gd name="T16" fmla="*/ 14 w 30"/>
                <a:gd name="T17" fmla="*/ 0 h 24"/>
                <a:gd name="T18" fmla="*/ 6 w 30"/>
                <a:gd name="T19" fmla="*/ 2 h 24"/>
                <a:gd name="T20" fmla="*/ 2 w 30"/>
                <a:gd name="T21" fmla="*/ 4 h 24"/>
                <a:gd name="T22" fmla="*/ 0 w 30"/>
                <a:gd name="T23" fmla="*/ 8 h 24"/>
                <a:gd name="T24" fmla="*/ 0 w 30"/>
                <a:gd name="T25" fmla="*/ 14 h 24"/>
                <a:gd name="T26" fmla="*/ 0 w 30"/>
                <a:gd name="T27" fmla="*/ 16 h 24"/>
                <a:gd name="T28" fmla="*/ 0 w 30"/>
                <a:gd name="T29" fmla="*/ 16 h 24"/>
                <a:gd name="T30" fmla="*/ 4 w 30"/>
                <a:gd name="T31" fmla="*/ 22 h 24"/>
                <a:gd name="T32" fmla="*/ 8 w 30"/>
                <a:gd name="T33" fmla="*/ 24 h 24"/>
                <a:gd name="T34" fmla="*/ 14 w 30"/>
                <a:gd name="T35" fmla="*/ 24 h 24"/>
                <a:gd name="T36" fmla="*/ 20 w 30"/>
                <a:gd name="T37" fmla="*/ 24 h 24"/>
                <a:gd name="T38" fmla="*/ 20 w 30"/>
                <a:gd name="T39" fmla="*/ 24 h 24"/>
                <a:gd name="T40" fmla="*/ 24 w 30"/>
                <a:gd name="T41" fmla="*/ 22 h 24"/>
                <a:gd name="T42" fmla="*/ 28 w 30"/>
                <a:gd name="T43" fmla="*/ 20 h 24"/>
                <a:gd name="T44" fmla="*/ 30 w 30"/>
                <a:gd name="T45" fmla="*/ 16 h 24"/>
                <a:gd name="T46" fmla="*/ 30 w 30"/>
                <a:gd name="T47" fmla="*/ 8 h 24"/>
                <a:gd name="T48" fmla="*/ 30 w 30"/>
                <a:gd name="T49" fmla="*/ 4 h 24"/>
                <a:gd name="T50" fmla="*/ 30 w 30"/>
                <a:gd name="T5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4">
                  <a:moveTo>
                    <a:pt x="30" y="4"/>
                  </a:move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8" y="20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2731" y="1285"/>
              <a:ext cx="18" cy="14"/>
            </a:xfrm>
            <a:custGeom>
              <a:avLst/>
              <a:gdLst>
                <a:gd name="T0" fmla="*/ 2 w 18"/>
                <a:gd name="T1" fmla="*/ 2 h 14"/>
                <a:gd name="T2" fmla="*/ 2 w 18"/>
                <a:gd name="T3" fmla="*/ 2 h 14"/>
                <a:gd name="T4" fmla="*/ 0 w 18"/>
                <a:gd name="T5" fmla="*/ 6 h 14"/>
                <a:gd name="T6" fmla="*/ 0 w 18"/>
                <a:gd name="T7" fmla="*/ 10 h 14"/>
                <a:gd name="T8" fmla="*/ 2 w 18"/>
                <a:gd name="T9" fmla="*/ 10 h 14"/>
                <a:gd name="T10" fmla="*/ 4 w 18"/>
                <a:gd name="T11" fmla="*/ 12 h 14"/>
                <a:gd name="T12" fmla="*/ 8 w 18"/>
                <a:gd name="T13" fmla="*/ 12 h 14"/>
                <a:gd name="T14" fmla="*/ 14 w 18"/>
                <a:gd name="T15" fmla="*/ 14 h 14"/>
                <a:gd name="T16" fmla="*/ 14 w 18"/>
                <a:gd name="T17" fmla="*/ 14 h 14"/>
                <a:gd name="T18" fmla="*/ 16 w 18"/>
                <a:gd name="T19" fmla="*/ 10 h 14"/>
                <a:gd name="T20" fmla="*/ 18 w 18"/>
                <a:gd name="T21" fmla="*/ 6 h 14"/>
                <a:gd name="T22" fmla="*/ 18 w 18"/>
                <a:gd name="T23" fmla="*/ 6 h 14"/>
                <a:gd name="T24" fmla="*/ 14 w 18"/>
                <a:gd name="T25" fmla="*/ 0 h 14"/>
                <a:gd name="T26" fmla="*/ 8 w 18"/>
                <a:gd name="T27" fmla="*/ 0 h 14"/>
                <a:gd name="T28" fmla="*/ 4 w 18"/>
                <a:gd name="T29" fmla="*/ 0 h 14"/>
                <a:gd name="T30" fmla="*/ 2 w 18"/>
                <a:gd name="T31" fmla="*/ 2 h 14"/>
                <a:gd name="T32" fmla="*/ 2 w 18"/>
                <a:gd name="T33" fmla="*/ 2 h 14"/>
                <a:gd name="T34" fmla="*/ 2 w 18"/>
                <a:gd name="T3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4">
                  <a:moveTo>
                    <a:pt x="2" y="2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2733" y="1235"/>
              <a:ext cx="20" cy="16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8 w 20"/>
                <a:gd name="T5" fmla="*/ 0 h 16"/>
                <a:gd name="T6" fmla="*/ 4 w 20"/>
                <a:gd name="T7" fmla="*/ 2 h 16"/>
                <a:gd name="T8" fmla="*/ 4 w 20"/>
                <a:gd name="T9" fmla="*/ 2 h 16"/>
                <a:gd name="T10" fmla="*/ 4 w 20"/>
                <a:gd name="T11" fmla="*/ 4 h 16"/>
                <a:gd name="T12" fmla="*/ 0 w 20"/>
                <a:gd name="T13" fmla="*/ 4 h 16"/>
                <a:gd name="T14" fmla="*/ 0 w 20"/>
                <a:gd name="T15" fmla="*/ 4 h 16"/>
                <a:gd name="T16" fmla="*/ 0 w 20"/>
                <a:gd name="T17" fmla="*/ 10 h 16"/>
                <a:gd name="T18" fmla="*/ 0 w 20"/>
                <a:gd name="T19" fmla="*/ 12 h 16"/>
                <a:gd name="T20" fmla="*/ 4 w 20"/>
                <a:gd name="T21" fmla="*/ 14 h 16"/>
                <a:gd name="T22" fmla="*/ 4 w 20"/>
                <a:gd name="T23" fmla="*/ 14 h 16"/>
                <a:gd name="T24" fmla="*/ 12 w 20"/>
                <a:gd name="T25" fmla="*/ 16 h 16"/>
                <a:gd name="T26" fmla="*/ 18 w 20"/>
                <a:gd name="T27" fmla="*/ 16 h 16"/>
                <a:gd name="T28" fmla="*/ 20 w 20"/>
                <a:gd name="T29" fmla="*/ 12 h 16"/>
                <a:gd name="T30" fmla="*/ 20 w 20"/>
                <a:gd name="T31" fmla="*/ 12 h 16"/>
                <a:gd name="T32" fmla="*/ 18 w 20"/>
                <a:gd name="T33" fmla="*/ 6 h 16"/>
                <a:gd name="T34" fmla="*/ 18 w 20"/>
                <a:gd name="T35" fmla="*/ 4 h 16"/>
                <a:gd name="T36" fmla="*/ 16 w 20"/>
                <a:gd name="T37" fmla="*/ 2 h 16"/>
                <a:gd name="T38" fmla="*/ 14 w 20"/>
                <a:gd name="T39" fmla="*/ 0 h 16"/>
                <a:gd name="T40" fmla="*/ 14 w 20"/>
                <a:gd name="T41" fmla="*/ 0 h 16"/>
                <a:gd name="T42" fmla="*/ 14 w 20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16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31"/>
            <p:cNvSpPr>
              <a:spLocks/>
            </p:cNvSpPr>
            <p:nvPr/>
          </p:nvSpPr>
          <p:spPr bwMode="auto">
            <a:xfrm>
              <a:off x="2635" y="1269"/>
              <a:ext cx="22" cy="22"/>
            </a:xfrm>
            <a:custGeom>
              <a:avLst/>
              <a:gdLst>
                <a:gd name="T0" fmla="*/ 10 w 22"/>
                <a:gd name="T1" fmla="*/ 4 h 22"/>
                <a:gd name="T2" fmla="*/ 10 w 22"/>
                <a:gd name="T3" fmla="*/ 4 h 22"/>
                <a:gd name="T4" fmla="*/ 8 w 22"/>
                <a:gd name="T5" fmla="*/ 2 h 22"/>
                <a:gd name="T6" fmla="*/ 6 w 22"/>
                <a:gd name="T7" fmla="*/ 0 h 22"/>
                <a:gd name="T8" fmla="*/ 2 w 22"/>
                <a:gd name="T9" fmla="*/ 2 h 22"/>
                <a:gd name="T10" fmla="*/ 0 w 22"/>
                <a:gd name="T11" fmla="*/ 6 h 22"/>
                <a:gd name="T12" fmla="*/ 0 w 22"/>
                <a:gd name="T13" fmla="*/ 8 h 22"/>
                <a:gd name="T14" fmla="*/ 0 w 22"/>
                <a:gd name="T15" fmla="*/ 8 h 22"/>
                <a:gd name="T16" fmla="*/ 0 w 22"/>
                <a:gd name="T17" fmla="*/ 8 h 22"/>
                <a:gd name="T18" fmla="*/ 8 w 22"/>
                <a:gd name="T19" fmla="*/ 16 h 22"/>
                <a:gd name="T20" fmla="*/ 8 w 22"/>
                <a:gd name="T21" fmla="*/ 16 h 22"/>
                <a:gd name="T22" fmla="*/ 12 w 22"/>
                <a:gd name="T23" fmla="*/ 22 h 22"/>
                <a:gd name="T24" fmla="*/ 12 w 22"/>
                <a:gd name="T25" fmla="*/ 22 h 22"/>
                <a:gd name="T26" fmla="*/ 14 w 22"/>
                <a:gd name="T27" fmla="*/ 22 h 22"/>
                <a:gd name="T28" fmla="*/ 14 w 22"/>
                <a:gd name="T29" fmla="*/ 22 h 22"/>
                <a:gd name="T30" fmla="*/ 18 w 22"/>
                <a:gd name="T31" fmla="*/ 16 h 22"/>
                <a:gd name="T32" fmla="*/ 18 w 22"/>
                <a:gd name="T33" fmla="*/ 8 h 22"/>
                <a:gd name="T34" fmla="*/ 22 w 22"/>
                <a:gd name="T35" fmla="*/ 4 h 22"/>
                <a:gd name="T36" fmla="*/ 22 w 22"/>
                <a:gd name="T37" fmla="*/ 4 h 22"/>
                <a:gd name="T38" fmla="*/ 18 w 22"/>
                <a:gd name="T39" fmla="*/ 2 h 22"/>
                <a:gd name="T40" fmla="*/ 14 w 22"/>
                <a:gd name="T41" fmla="*/ 0 h 22"/>
                <a:gd name="T42" fmla="*/ 10 w 22"/>
                <a:gd name="T43" fmla="*/ 4 h 22"/>
                <a:gd name="T44" fmla="*/ 10 w 22"/>
                <a:gd name="T45" fmla="*/ 4 h 22"/>
                <a:gd name="T46" fmla="*/ 10 w 22"/>
                <a:gd name="T4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22">
                  <a:moveTo>
                    <a:pt x="10" y="4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2685" y="1337"/>
              <a:ext cx="14" cy="12"/>
            </a:xfrm>
            <a:custGeom>
              <a:avLst/>
              <a:gdLst>
                <a:gd name="T0" fmla="*/ 8 w 14"/>
                <a:gd name="T1" fmla="*/ 0 h 12"/>
                <a:gd name="T2" fmla="*/ 8 w 14"/>
                <a:gd name="T3" fmla="*/ 0 h 12"/>
                <a:gd name="T4" fmla="*/ 4 w 14"/>
                <a:gd name="T5" fmla="*/ 0 h 12"/>
                <a:gd name="T6" fmla="*/ 4 w 14"/>
                <a:gd name="T7" fmla="*/ 0 h 12"/>
                <a:gd name="T8" fmla="*/ 2 w 14"/>
                <a:gd name="T9" fmla="*/ 0 h 12"/>
                <a:gd name="T10" fmla="*/ 0 w 14"/>
                <a:gd name="T11" fmla="*/ 2 h 12"/>
                <a:gd name="T12" fmla="*/ 0 w 14"/>
                <a:gd name="T13" fmla="*/ 4 h 12"/>
                <a:gd name="T14" fmla="*/ 0 w 14"/>
                <a:gd name="T15" fmla="*/ 8 h 12"/>
                <a:gd name="T16" fmla="*/ 0 w 14"/>
                <a:gd name="T17" fmla="*/ 8 h 12"/>
                <a:gd name="T18" fmla="*/ 4 w 14"/>
                <a:gd name="T19" fmla="*/ 12 h 12"/>
                <a:gd name="T20" fmla="*/ 4 w 14"/>
                <a:gd name="T21" fmla="*/ 12 h 12"/>
                <a:gd name="T22" fmla="*/ 8 w 14"/>
                <a:gd name="T23" fmla="*/ 12 h 12"/>
                <a:gd name="T24" fmla="*/ 10 w 14"/>
                <a:gd name="T25" fmla="*/ 12 h 12"/>
                <a:gd name="T26" fmla="*/ 14 w 14"/>
                <a:gd name="T27" fmla="*/ 10 h 12"/>
                <a:gd name="T28" fmla="*/ 14 w 14"/>
                <a:gd name="T29" fmla="*/ 8 h 12"/>
                <a:gd name="T30" fmla="*/ 14 w 14"/>
                <a:gd name="T31" fmla="*/ 4 h 12"/>
                <a:gd name="T32" fmla="*/ 14 w 14"/>
                <a:gd name="T33" fmla="*/ 0 h 12"/>
                <a:gd name="T34" fmla="*/ 8 w 14"/>
                <a:gd name="T35" fmla="*/ 0 h 12"/>
                <a:gd name="T36" fmla="*/ 8 w 14"/>
                <a:gd name="T37" fmla="*/ 0 h 12"/>
                <a:gd name="T38" fmla="*/ 8 w 14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33"/>
            <p:cNvSpPr>
              <a:spLocks/>
            </p:cNvSpPr>
            <p:nvPr/>
          </p:nvSpPr>
          <p:spPr bwMode="auto">
            <a:xfrm>
              <a:off x="2667" y="1297"/>
              <a:ext cx="32" cy="24"/>
            </a:xfrm>
            <a:custGeom>
              <a:avLst/>
              <a:gdLst>
                <a:gd name="T0" fmla="*/ 20 w 32"/>
                <a:gd name="T1" fmla="*/ 2 h 24"/>
                <a:gd name="T2" fmla="*/ 18 w 32"/>
                <a:gd name="T3" fmla="*/ 6 h 24"/>
                <a:gd name="T4" fmla="*/ 18 w 32"/>
                <a:gd name="T5" fmla="*/ 6 h 24"/>
                <a:gd name="T6" fmla="*/ 14 w 32"/>
                <a:gd name="T7" fmla="*/ 6 h 24"/>
                <a:gd name="T8" fmla="*/ 12 w 32"/>
                <a:gd name="T9" fmla="*/ 6 h 24"/>
                <a:gd name="T10" fmla="*/ 10 w 32"/>
                <a:gd name="T11" fmla="*/ 2 h 24"/>
                <a:gd name="T12" fmla="*/ 8 w 32"/>
                <a:gd name="T13" fmla="*/ 2 h 24"/>
                <a:gd name="T14" fmla="*/ 4 w 32"/>
                <a:gd name="T15" fmla="*/ 2 h 24"/>
                <a:gd name="T16" fmla="*/ 2 w 32"/>
                <a:gd name="T17" fmla="*/ 2 h 24"/>
                <a:gd name="T18" fmla="*/ 0 w 32"/>
                <a:gd name="T19" fmla="*/ 6 h 24"/>
                <a:gd name="T20" fmla="*/ 0 w 32"/>
                <a:gd name="T21" fmla="*/ 6 h 24"/>
                <a:gd name="T22" fmla="*/ 0 w 32"/>
                <a:gd name="T23" fmla="*/ 10 h 24"/>
                <a:gd name="T24" fmla="*/ 0 w 32"/>
                <a:gd name="T25" fmla="*/ 16 h 24"/>
                <a:gd name="T26" fmla="*/ 2 w 32"/>
                <a:gd name="T27" fmla="*/ 18 h 24"/>
                <a:gd name="T28" fmla="*/ 2 w 32"/>
                <a:gd name="T29" fmla="*/ 18 h 24"/>
                <a:gd name="T30" fmla="*/ 4 w 32"/>
                <a:gd name="T31" fmla="*/ 18 h 24"/>
                <a:gd name="T32" fmla="*/ 10 w 32"/>
                <a:gd name="T33" fmla="*/ 18 h 24"/>
                <a:gd name="T34" fmla="*/ 10 w 32"/>
                <a:gd name="T35" fmla="*/ 18 h 24"/>
                <a:gd name="T36" fmla="*/ 12 w 32"/>
                <a:gd name="T37" fmla="*/ 20 h 24"/>
                <a:gd name="T38" fmla="*/ 14 w 32"/>
                <a:gd name="T39" fmla="*/ 20 h 24"/>
                <a:gd name="T40" fmla="*/ 14 w 32"/>
                <a:gd name="T41" fmla="*/ 20 h 24"/>
                <a:gd name="T42" fmla="*/ 18 w 32"/>
                <a:gd name="T43" fmla="*/ 24 h 24"/>
                <a:gd name="T44" fmla="*/ 20 w 32"/>
                <a:gd name="T45" fmla="*/ 24 h 24"/>
                <a:gd name="T46" fmla="*/ 24 w 32"/>
                <a:gd name="T47" fmla="*/ 22 h 24"/>
                <a:gd name="T48" fmla="*/ 24 w 32"/>
                <a:gd name="T49" fmla="*/ 22 h 24"/>
                <a:gd name="T50" fmla="*/ 28 w 32"/>
                <a:gd name="T51" fmla="*/ 20 h 24"/>
                <a:gd name="T52" fmla="*/ 32 w 32"/>
                <a:gd name="T53" fmla="*/ 20 h 24"/>
                <a:gd name="T54" fmla="*/ 32 w 32"/>
                <a:gd name="T55" fmla="*/ 16 h 24"/>
                <a:gd name="T56" fmla="*/ 32 w 32"/>
                <a:gd name="T57" fmla="*/ 16 h 24"/>
                <a:gd name="T58" fmla="*/ 32 w 32"/>
                <a:gd name="T59" fmla="*/ 10 h 24"/>
                <a:gd name="T60" fmla="*/ 28 w 32"/>
                <a:gd name="T61" fmla="*/ 4 h 24"/>
                <a:gd name="T62" fmla="*/ 26 w 32"/>
                <a:gd name="T63" fmla="*/ 2 h 24"/>
                <a:gd name="T64" fmla="*/ 24 w 32"/>
                <a:gd name="T65" fmla="*/ 0 h 24"/>
                <a:gd name="T66" fmla="*/ 22 w 32"/>
                <a:gd name="T67" fmla="*/ 0 h 24"/>
                <a:gd name="T68" fmla="*/ 20 w 32"/>
                <a:gd name="T69" fmla="*/ 2 h 24"/>
                <a:gd name="T70" fmla="*/ 20 w 32"/>
                <a:gd name="T71" fmla="*/ 2 h 24"/>
                <a:gd name="T72" fmla="*/ 20 w 32"/>
                <a:gd name="T7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4">
                  <a:moveTo>
                    <a:pt x="20" y="2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34"/>
            <p:cNvSpPr>
              <a:spLocks/>
            </p:cNvSpPr>
            <p:nvPr/>
          </p:nvSpPr>
          <p:spPr bwMode="auto">
            <a:xfrm>
              <a:off x="2677" y="1241"/>
              <a:ext cx="60" cy="56"/>
            </a:xfrm>
            <a:custGeom>
              <a:avLst/>
              <a:gdLst>
                <a:gd name="T0" fmla="*/ 60 w 60"/>
                <a:gd name="T1" fmla="*/ 30 h 56"/>
                <a:gd name="T2" fmla="*/ 60 w 60"/>
                <a:gd name="T3" fmla="*/ 28 h 56"/>
                <a:gd name="T4" fmla="*/ 52 w 60"/>
                <a:gd name="T5" fmla="*/ 18 h 56"/>
                <a:gd name="T6" fmla="*/ 48 w 60"/>
                <a:gd name="T7" fmla="*/ 10 h 56"/>
                <a:gd name="T8" fmla="*/ 44 w 60"/>
                <a:gd name="T9" fmla="*/ 4 h 56"/>
                <a:gd name="T10" fmla="*/ 36 w 60"/>
                <a:gd name="T11" fmla="*/ 0 h 56"/>
                <a:gd name="T12" fmla="*/ 34 w 60"/>
                <a:gd name="T13" fmla="*/ 4 h 56"/>
                <a:gd name="T14" fmla="*/ 30 w 60"/>
                <a:gd name="T15" fmla="*/ 10 h 56"/>
                <a:gd name="T16" fmla="*/ 26 w 60"/>
                <a:gd name="T17" fmla="*/ 12 h 56"/>
                <a:gd name="T18" fmla="*/ 26 w 60"/>
                <a:gd name="T19" fmla="*/ 8 h 56"/>
                <a:gd name="T20" fmla="*/ 24 w 60"/>
                <a:gd name="T21" fmla="*/ 8 h 56"/>
                <a:gd name="T22" fmla="*/ 24 w 60"/>
                <a:gd name="T23" fmla="*/ 12 h 56"/>
                <a:gd name="T24" fmla="*/ 26 w 60"/>
                <a:gd name="T25" fmla="*/ 18 h 56"/>
                <a:gd name="T26" fmla="*/ 26 w 60"/>
                <a:gd name="T27" fmla="*/ 22 h 56"/>
                <a:gd name="T28" fmla="*/ 22 w 60"/>
                <a:gd name="T29" fmla="*/ 22 h 56"/>
                <a:gd name="T30" fmla="*/ 16 w 60"/>
                <a:gd name="T31" fmla="*/ 18 h 56"/>
                <a:gd name="T32" fmla="*/ 12 w 60"/>
                <a:gd name="T33" fmla="*/ 10 h 56"/>
                <a:gd name="T34" fmla="*/ 8 w 60"/>
                <a:gd name="T35" fmla="*/ 8 h 56"/>
                <a:gd name="T36" fmla="*/ 6 w 60"/>
                <a:gd name="T37" fmla="*/ 8 h 56"/>
                <a:gd name="T38" fmla="*/ 4 w 60"/>
                <a:gd name="T39" fmla="*/ 12 h 56"/>
                <a:gd name="T40" fmla="*/ 8 w 60"/>
                <a:gd name="T41" fmla="*/ 16 h 56"/>
                <a:gd name="T42" fmla="*/ 12 w 60"/>
                <a:gd name="T43" fmla="*/ 22 h 56"/>
                <a:gd name="T44" fmla="*/ 12 w 60"/>
                <a:gd name="T45" fmla="*/ 28 h 56"/>
                <a:gd name="T46" fmla="*/ 4 w 60"/>
                <a:gd name="T47" fmla="*/ 18 h 56"/>
                <a:gd name="T48" fmla="*/ 0 w 60"/>
                <a:gd name="T49" fmla="*/ 20 h 56"/>
                <a:gd name="T50" fmla="*/ 0 w 60"/>
                <a:gd name="T51" fmla="*/ 26 h 56"/>
                <a:gd name="T52" fmla="*/ 4 w 60"/>
                <a:gd name="T53" fmla="*/ 34 h 56"/>
                <a:gd name="T54" fmla="*/ 8 w 60"/>
                <a:gd name="T55" fmla="*/ 40 h 56"/>
                <a:gd name="T56" fmla="*/ 16 w 60"/>
                <a:gd name="T57" fmla="*/ 46 h 56"/>
                <a:gd name="T58" fmla="*/ 22 w 60"/>
                <a:gd name="T59" fmla="*/ 46 h 56"/>
                <a:gd name="T60" fmla="*/ 26 w 60"/>
                <a:gd name="T61" fmla="*/ 46 h 56"/>
                <a:gd name="T62" fmla="*/ 30 w 60"/>
                <a:gd name="T63" fmla="*/ 54 h 56"/>
                <a:gd name="T64" fmla="*/ 34 w 60"/>
                <a:gd name="T65" fmla="*/ 56 h 56"/>
                <a:gd name="T66" fmla="*/ 38 w 60"/>
                <a:gd name="T67" fmla="*/ 54 h 56"/>
                <a:gd name="T68" fmla="*/ 38 w 60"/>
                <a:gd name="T69" fmla="*/ 42 h 56"/>
                <a:gd name="T70" fmla="*/ 44 w 60"/>
                <a:gd name="T71" fmla="*/ 40 h 56"/>
                <a:gd name="T72" fmla="*/ 38 w 60"/>
                <a:gd name="T73" fmla="*/ 40 h 56"/>
                <a:gd name="T74" fmla="*/ 34 w 60"/>
                <a:gd name="T75" fmla="*/ 36 h 56"/>
                <a:gd name="T76" fmla="*/ 34 w 60"/>
                <a:gd name="T77" fmla="*/ 36 h 56"/>
                <a:gd name="T78" fmla="*/ 40 w 60"/>
                <a:gd name="T79" fmla="*/ 36 h 56"/>
                <a:gd name="T80" fmla="*/ 38 w 60"/>
                <a:gd name="T81" fmla="*/ 22 h 56"/>
                <a:gd name="T82" fmla="*/ 44 w 60"/>
                <a:gd name="T83" fmla="*/ 22 h 56"/>
                <a:gd name="T84" fmla="*/ 52 w 60"/>
                <a:gd name="T85" fmla="*/ 26 h 56"/>
                <a:gd name="T86" fmla="*/ 58 w 60"/>
                <a:gd name="T87" fmla="*/ 30 h 56"/>
                <a:gd name="T88" fmla="*/ 60 w 60"/>
                <a:gd name="T8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56">
                  <a:moveTo>
                    <a:pt x="60" y="30"/>
                  </a:moveTo>
                  <a:lnTo>
                    <a:pt x="60" y="30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2" y="26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35"/>
            <p:cNvSpPr>
              <a:spLocks/>
            </p:cNvSpPr>
            <p:nvPr/>
          </p:nvSpPr>
          <p:spPr bwMode="auto">
            <a:xfrm>
              <a:off x="2613" y="1269"/>
              <a:ext cx="12" cy="14"/>
            </a:xfrm>
            <a:custGeom>
              <a:avLst/>
              <a:gdLst>
                <a:gd name="T0" fmla="*/ 0 w 12"/>
                <a:gd name="T1" fmla="*/ 6 h 14"/>
                <a:gd name="T2" fmla="*/ 0 w 12"/>
                <a:gd name="T3" fmla="*/ 6 h 14"/>
                <a:gd name="T4" fmla="*/ 2 w 12"/>
                <a:gd name="T5" fmla="*/ 10 h 14"/>
                <a:gd name="T6" fmla="*/ 4 w 12"/>
                <a:gd name="T7" fmla="*/ 12 h 14"/>
                <a:gd name="T8" fmla="*/ 8 w 12"/>
                <a:gd name="T9" fmla="*/ 14 h 14"/>
                <a:gd name="T10" fmla="*/ 8 w 12"/>
                <a:gd name="T11" fmla="*/ 14 h 14"/>
                <a:gd name="T12" fmla="*/ 10 w 12"/>
                <a:gd name="T13" fmla="*/ 10 h 14"/>
                <a:gd name="T14" fmla="*/ 12 w 12"/>
                <a:gd name="T15" fmla="*/ 8 h 14"/>
                <a:gd name="T16" fmla="*/ 12 w 12"/>
                <a:gd name="T17" fmla="*/ 0 h 14"/>
                <a:gd name="T18" fmla="*/ 12 w 12"/>
                <a:gd name="T19" fmla="*/ 0 h 14"/>
                <a:gd name="T20" fmla="*/ 8 w 12"/>
                <a:gd name="T21" fmla="*/ 0 h 14"/>
                <a:gd name="T22" fmla="*/ 4 w 12"/>
                <a:gd name="T23" fmla="*/ 0 h 14"/>
                <a:gd name="T24" fmla="*/ 0 w 12"/>
                <a:gd name="T25" fmla="*/ 0 h 14"/>
                <a:gd name="T26" fmla="*/ 0 w 12"/>
                <a:gd name="T27" fmla="*/ 0 h 14"/>
                <a:gd name="T28" fmla="*/ 0 w 12"/>
                <a:gd name="T29" fmla="*/ 4 h 14"/>
                <a:gd name="T30" fmla="*/ 0 w 12"/>
                <a:gd name="T31" fmla="*/ 6 h 14"/>
                <a:gd name="T32" fmla="*/ 0 w 12"/>
                <a:gd name="T33" fmla="*/ 6 h 14"/>
                <a:gd name="T34" fmla="*/ 0 w 12"/>
                <a:gd name="T3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2661" y="1269"/>
              <a:ext cx="10" cy="12"/>
            </a:xfrm>
            <a:custGeom>
              <a:avLst/>
              <a:gdLst>
                <a:gd name="T0" fmla="*/ 6 w 10"/>
                <a:gd name="T1" fmla="*/ 0 h 12"/>
                <a:gd name="T2" fmla="*/ 2 w 10"/>
                <a:gd name="T3" fmla="*/ 4 h 12"/>
                <a:gd name="T4" fmla="*/ 2 w 10"/>
                <a:gd name="T5" fmla="*/ 4 h 12"/>
                <a:gd name="T6" fmla="*/ 0 w 10"/>
                <a:gd name="T7" fmla="*/ 4 h 12"/>
                <a:gd name="T8" fmla="*/ 0 w 10"/>
                <a:gd name="T9" fmla="*/ 4 h 12"/>
                <a:gd name="T10" fmla="*/ 2 w 10"/>
                <a:gd name="T11" fmla="*/ 6 h 12"/>
                <a:gd name="T12" fmla="*/ 2 w 10"/>
                <a:gd name="T13" fmla="*/ 8 h 12"/>
                <a:gd name="T14" fmla="*/ 8 w 10"/>
                <a:gd name="T15" fmla="*/ 12 h 12"/>
                <a:gd name="T16" fmla="*/ 8 w 10"/>
                <a:gd name="T17" fmla="*/ 12 h 12"/>
                <a:gd name="T18" fmla="*/ 10 w 10"/>
                <a:gd name="T19" fmla="*/ 8 h 12"/>
                <a:gd name="T20" fmla="*/ 10 w 10"/>
                <a:gd name="T21" fmla="*/ 6 h 12"/>
                <a:gd name="T22" fmla="*/ 10 w 10"/>
                <a:gd name="T23" fmla="*/ 4 h 12"/>
                <a:gd name="T24" fmla="*/ 6 w 10"/>
                <a:gd name="T25" fmla="*/ 0 h 12"/>
                <a:gd name="T26" fmla="*/ 6 w 10"/>
                <a:gd name="T27" fmla="*/ 0 h 12"/>
                <a:gd name="T28" fmla="*/ 6 w 10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2595" y="1203"/>
              <a:ext cx="64" cy="48"/>
            </a:xfrm>
            <a:custGeom>
              <a:avLst/>
              <a:gdLst>
                <a:gd name="T0" fmla="*/ 62 w 64"/>
                <a:gd name="T1" fmla="*/ 38 h 48"/>
                <a:gd name="T2" fmla="*/ 58 w 64"/>
                <a:gd name="T3" fmla="*/ 32 h 48"/>
                <a:gd name="T4" fmla="*/ 62 w 64"/>
                <a:gd name="T5" fmla="*/ 26 h 48"/>
                <a:gd name="T6" fmla="*/ 52 w 64"/>
                <a:gd name="T7" fmla="*/ 20 h 48"/>
                <a:gd name="T8" fmla="*/ 48 w 64"/>
                <a:gd name="T9" fmla="*/ 20 h 48"/>
                <a:gd name="T10" fmla="*/ 44 w 64"/>
                <a:gd name="T11" fmla="*/ 20 h 48"/>
                <a:gd name="T12" fmla="*/ 40 w 64"/>
                <a:gd name="T13" fmla="*/ 20 h 48"/>
                <a:gd name="T14" fmla="*/ 36 w 64"/>
                <a:gd name="T15" fmla="*/ 18 h 48"/>
                <a:gd name="T16" fmla="*/ 30 w 64"/>
                <a:gd name="T17" fmla="*/ 10 h 48"/>
                <a:gd name="T18" fmla="*/ 28 w 64"/>
                <a:gd name="T19" fmla="*/ 6 h 48"/>
                <a:gd name="T20" fmla="*/ 18 w 64"/>
                <a:gd name="T21" fmla="*/ 4 h 48"/>
                <a:gd name="T22" fmla="*/ 14 w 64"/>
                <a:gd name="T23" fmla="*/ 2 h 48"/>
                <a:gd name="T24" fmla="*/ 4 w 64"/>
                <a:gd name="T25" fmla="*/ 0 h 48"/>
                <a:gd name="T26" fmla="*/ 0 w 64"/>
                <a:gd name="T27" fmla="*/ 4 h 48"/>
                <a:gd name="T28" fmla="*/ 2 w 64"/>
                <a:gd name="T29" fmla="*/ 10 h 48"/>
                <a:gd name="T30" fmla="*/ 4 w 64"/>
                <a:gd name="T31" fmla="*/ 10 h 48"/>
                <a:gd name="T32" fmla="*/ 14 w 64"/>
                <a:gd name="T33" fmla="*/ 12 h 48"/>
                <a:gd name="T34" fmla="*/ 22 w 64"/>
                <a:gd name="T35" fmla="*/ 12 h 48"/>
                <a:gd name="T36" fmla="*/ 24 w 64"/>
                <a:gd name="T37" fmla="*/ 14 h 48"/>
                <a:gd name="T38" fmla="*/ 24 w 64"/>
                <a:gd name="T39" fmla="*/ 24 h 48"/>
                <a:gd name="T40" fmla="*/ 18 w 64"/>
                <a:gd name="T41" fmla="*/ 26 h 48"/>
                <a:gd name="T42" fmla="*/ 8 w 64"/>
                <a:gd name="T43" fmla="*/ 28 h 48"/>
                <a:gd name="T44" fmla="*/ 4 w 64"/>
                <a:gd name="T45" fmla="*/ 32 h 48"/>
                <a:gd name="T46" fmla="*/ 4 w 64"/>
                <a:gd name="T47" fmla="*/ 34 h 48"/>
                <a:gd name="T48" fmla="*/ 6 w 64"/>
                <a:gd name="T49" fmla="*/ 36 h 48"/>
                <a:gd name="T50" fmla="*/ 2 w 64"/>
                <a:gd name="T51" fmla="*/ 44 h 48"/>
                <a:gd name="T52" fmla="*/ 4 w 64"/>
                <a:gd name="T53" fmla="*/ 46 h 48"/>
                <a:gd name="T54" fmla="*/ 16 w 64"/>
                <a:gd name="T55" fmla="*/ 46 h 48"/>
                <a:gd name="T56" fmla="*/ 18 w 64"/>
                <a:gd name="T57" fmla="*/ 42 h 48"/>
                <a:gd name="T58" fmla="*/ 30 w 64"/>
                <a:gd name="T59" fmla="*/ 44 h 48"/>
                <a:gd name="T60" fmla="*/ 42 w 64"/>
                <a:gd name="T61" fmla="*/ 48 h 48"/>
                <a:gd name="T62" fmla="*/ 52 w 64"/>
                <a:gd name="T63" fmla="*/ 48 h 48"/>
                <a:gd name="T64" fmla="*/ 62 w 64"/>
                <a:gd name="T65" fmla="*/ 48 h 48"/>
                <a:gd name="T66" fmla="*/ 64 w 64"/>
                <a:gd name="T67" fmla="*/ 44 h 48"/>
                <a:gd name="T68" fmla="*/ 62 w 64"/>
                <a:gd name="T69" fmla="*/ 38 h 48"/>
                <a:gd name="T70" fmla="*/ 62 w 64"/>
                <a:gd name="T71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48">
                  <a:moveTo>
                    <a:pt x="62" y="38"/>
                  </a:moveTo>
                  <a:lnTo>
                    <a:pt x="62" y="3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4" y="24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4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8" y="48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138"/>
            <p:cNvSpPr>
              <a:spLocks/>
            </p:cNvSpPr>
            <p:nvPr/>
          </p:nvSpPr>
          <p:spPr bwMode="auto">
            <a:xfrm>
              <a:off x="2657" y="1215"/>
              <a:ext cx="14" cy="12"/>
            </a:xfrm>
            <a:custGeom>
              <a:avLst/>
              <a:gdLst>
                <a:gd name="T0" fmla="*/ 14 w 14"/>
                <a:gd name="T1" fmla="*/ 8 h 12"/>
                <a:gd name="T2" fmla="*/ 8 w 14"/>
                <a:gd name="T3" fmla="*/ 0 h 12"/>
                <a:gd name="T4" fmla="*/ 8 w 14"/>
                <a:gd name="T5" fmla="*/ 0 h 12"/>
                <a:gd name="T6" fmla="*/ 4 w 14"/>
                <a:gd name="T7" fmla="*/ 0 h 12"/>
                <a:gd name="T8" fmla="*/ 2 w 14"/>
                <a:gd name="T9" fmla="*/ 2 h 12"/>
                <a:gd name="T10" fmla="*/ 0 w 14"/>
                <a:gd name="T11" fmla="*/ 2 h 12"/>
                <a:gd name="T12" fmla="*/ 2 w 14"/>
                <a:gd name="T13" fmla="*/ 8 h 12"/>
                <a:gd name="T14" fmla="*/ 2 w 14"/>
                <a:gd name="T15" fmla="*/ 8 h 12"/>
                <a:gd name="T16" fmla="*/ 4 w 14"/>
                <a:gd name="T17" fmla="*/ 12 h 12"/>
                <a:gd name="T18" fmla="*/ 10 w 14"/>
                <a:gd name="T19" fmla="*/ 12 h 12"/>
                <a:gd name="T20" fmla="*/ 14 w 14"/>
                <a:gd name="T21" fmla="*/ 12 h 12"/>
                <a:gd name="T22" fmla="*/ 14 w 14"/>
                <a:gd name="T23" fmla="*/ 10 h 12"/>
                <a:gd name="T24" fmla="*/ 14 w 14"/>
                <a:gd name="T25" fmla="*/ 8 h 12"/>
                <a:gd name="T26" fmla="*/ 14 w 14"/>
                <a:gd name="T27" fmla="*/ 8 h 12"/>
                <a:gd name="T28" fmla="*/ 14 w 14"/>
                <a:gd name="T2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2">
                  <a:moveTo>
                    <a:pt x="14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139"/>
            <p:cNvSpPr>
              <a:spLocks/>
            </p:cNvSpPr>
            <p:nvPr/>
          </p:nvSpPr>
          <p:spPr bwMode="auto">
            <a:xfrm>
              <a:off x="4809" y="1819"/>
              <a:ext cx="22" cy="50"/>
            </a:xfrm>
            <a:custGeom>
              <a:avLst/>
              <a:gdLst>
                <a:gd name="T0" fmla="*/ 6 w 22"/>
                <a:gd name="T1" fmla="*/ 0 h 50"/>
                <a:gd name="T2" fmla="*/ 6 w 22"/>
                <a:gd name="T3" fmla="*/ 0 h 50"/>
                <a:gd name="T4" fmla="*/ 4 w 22"/>
                <a:gd name="T5" fmla="*/ 0 h 50"/>
                <a:gd name="T6" fmla="*/ 2 w 22"/>
                <a:gd name="T7" fmla="*/ 2 h 50"/>
                <a:gd name="T8" fmla="*/ 2 w 22"/>
                <a:gd name="T9" fmla="*/ 6 h 50"/>
                <a:gd name="T10" fmla="*/ 0 w 22"/>
                <a:gd name="T11" fmla="*/ 12 h 50"/>
                <a:gd name="T12" fmla="*/ 2 w 22"/>
                <a:gd name="T13" fmla="*/ 22 h 50"/>
                <a:gd name="T14" fmla="*/ 4 w 22"/>
                <a:gd name="T15" fmla="*/ 30 h 50"/>
                <a:gd name="T16" fmla="*/ 6 w 22"/>
                <a:gd name="T17" fmla="*/ 34 h 50"/>
                <a:gd name="T18" fmla="*/ 12 w 22"/>
                <a:gd name="T19" fmla="*/ 42 h 50"/>
                <a:gd name="T20" fmla="*/ 14 w 22"/>
                <a:gd name="T21" fmla="*/ 44 h 50"/>
                <a:gd name="T22" fmla="*/ 20 w 22"/>
                <a:gd name="T23" fmla="*/ 50 h 50"/>
                <a:gd name="T24" fmla="*/ 20 w 22"/>
                <a:gd name="T25" fmla="*/ 50 h 50"/>
                <a:gd name="T26" fmla="*/ 22 w 22"/>
                <a:gd name="T27" fmla="*/ 36 h 50"/>
                <a:gd name="T28" fmla="*/ 22 w 22"/>
                <a:gd name="T29" fmla="*/ 16 h 50"/>
                <a:gd name="T30" fmla="*/ 20 w 22"/>
                <a:gd name="T31" fmla="*/ 8 h 50"/>
                <a:gd name="T32" fmla="*/ 18 w 22"/>
                <a:gd name="T33" fmla="*/ 4 h 50"/>
                <a:gd name="T34" fmla="*/ 16 w 22"/>
                <a:gd name="T35" fmla="*/ 0 h 50"/>
                <a:gd name="T36" fmla="*/ 14 w 22"/>
                <a:gd name="T37" fmla="*/ 0 h 50"/>
                <a:gd name="T38" fmla="*/ 8 w 22"/>
                <a:gd name="T39" fmla="*/ 0 h 50"/>
                <a:gd name="T40" fmla="*/ 6 w 22"/>
                <a:gd name="T41" fmla="*/ 0 h 50"/>
                <a:gd name="T42" fmla="*/ 6 w 22"/>
                <a:gd name="T43" fmla="*/ 0 h 50"/>
                <a:gd name="T44" fmla="*/ 6 w 22"/>
                <a:gd name="T4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50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12" y="42"/>
                  </a:lnTo>
                  <a:lnTo>
                    <a:pt x="14" y="44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2" y="36"/>
                  </a:lnTo>
                  <a:lnTo>
                    <a:pt x="22" y="16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76" y="2203"/>
              <a:ext cx="123" cy="143"/>
            </a:xfrm>
            <a:custGeom>
              <a:avLst/>
              <a:gdLst>
                <a:gd name="T0" fmla="*/ 12 w 123"/>
                <a:gd name="T1" fmla="*/ 62 h 143"/>
                <a:gd name="T2" fmla="*/ 6 w 123"/>
                <a:gd name="T3" fmla="*/ 62 h 143"/>
                <a:gd name="T4" fmla="*/ 2 w 123"/>
                <a:gd name="T5" fmla="*/ 58 h 143"/>
                <a:gd name="T6" fmla="*/ 0 w 123"/>
                <a:gd name="T7" fmla="*/ 62 h 143"/>
                <a:gd name="T8" fmla="*/ 2 w 123"/>
                <a:gd name="T9" fmla="*/ 78 h 143"/>
                <a:gd name="T10" fmla="*/ 10 w 123"/>
                <a:gd name="T11" fmla="*/ 86 h 143"/>
                <a:gd name="T12" fmla="*/ 26 w 123"/>
                <a:gd name="T13" fmla="*/ 92 h 143"/>
                <a:gd name="T14" fmla="*/ 44 w 123"/>
                <a:gd name="T15" fmla="*/ 96 h 143"/>
                <a:gd name="T16" fmla="*/ 52 w 123"/>
                <a:gd name="T17" fmla="*/ 100 h 143"/>
                <a:gd name="T18" fmla="*/ 56 w 123"/>
                <a:gd name="T19" fmla="*/ 108 h 143"/>
                <a:gd name="T20" fmla="*/ 62 w 123"/>
                <a:gd name="T21" fmla="*/ 110 h 143"/>
                <a:gd name="T22" fmla="*/ 74 w 123"/>
                <a:gd name="T23" fmla="*/ 110 h 143"/>
                <a:gd name="T24" fmla="*/ 82 w 123"/>
                <a:gd name="T25" fmla="*/ 112 h 143"/>
                <a:gd name="T26" fmla="*/ 86 w 123"/>
                <a:gd name="T27" fmla="*/ 118 h 143"/>
                <a:gd name="T28" fmla="*/ 86 w 123"/>
                <a:gd name="T29" fmla="*/ 124 h 143"/>
                <a:gd name="T30" fmla="*/ 86 w 123"/>
                <a:gd name="T31" fmla="*/ 128 h 143"/>
                <a:gd name="T32" fmla="*/ 92 w 123"/>
                <a:gd name="T33" fmla="*/ 132 h 143"/>
                <a:gd name="T34" fmla="*/ 102 w 123"/>
                <a:gd name="T35" fmla="*/ 143 h 143"/>
                <a:gd name="T36" fmla="*/ 106 w 123"/>
                <a:gd name="T37" fmla="*/ 143 h 143"/>
                <a:gd name="T38" fmla="*/ 111 w 123"/>
                <a:gd name="T39" fmla="*/ 137 h 143"/>
                <a:gd name="T40" fmla="*/ 117 w 123"/>
                <a:gd name="T41" fmla="*/ 137 h 143"/>
                <a:gd name="T42" fmla="*/ 123 w 123"/>
                <a:gd name="T43" fmla="*/ 135 h 143"/>
                <a:gd name="T44" fmla="*/ 117 w 123"/>
                <a:gd name="T45" fmla="*/ 126 h 143"/>
                <a:gd name="T46" fmla="*/ 113 w 123"/>
                <a:gd name="T47" fmla="*/ 120 h 143"/>
                <a:gd name="T48" fmla="*/ 110 w 123"/>
                <a:gd name="T49" fmla="*/ 120 h 143"/>
                <a:gd name="T50" fmla="*/ 106 w 123"/>
                <a:gd name="T51" fmla="*/ 120 h 143"/>
                <a:gd name="T52" fmla="*/ 104 w 123"/>
                <a:gd name="T53" fmla="*/ 112 h 143"/>
                <a:gd name="T54" fmla="*/ 98 w 123"/>
                <a:gd name="T55" fmla="*/ 110 h 143"/>
                <a:gd name="T56" fmla="*/ 94 w 123"/>
                <a:gd name="T57" fmla="*/ 108 h 143"/>
                <a:gd name="T58" fmla="*/ 88 w 123"/>
                <a:gd name="T59" fmla="*/ 104 h 143"/>
                <a:gd name="T60" fmla="*/ 86 w 123"/>
                <a:gd name="T61" fmla="*/ 104 h 143"/>
                <a:gd name="T62" fmla="*/ 84 w 123"/>
                <a:gd name="T63" fmla="*/ 98 h 143"/>
                <a:gd name="T64" fmla="*/ 84 w 123"/>
                <a:gd name="T65" fmla="*/ 94 h 143"/>
                <a:gd name="T66" fmla="*/ 84 w 123"/>
                <a:gd name="T67" fmla="*/ 88 h 143"/>
                <a:gd name="T68" fmla="*/ 88 w 123"/>
                <a:gd name="T69" fmla="*/ 84 h 143"/>
                <a:gd name="T70" fmla="*/ 92 w 123"/>
                <a:gd name="T71" fmla="*/ 84 h 143"/>
                <a:gd name="T72" fmla="*/ 98 w 123"/>
                <a:gd name="T73" fmla="*/ 68 h 143"/>
                <a:gd name="T74" fmla="*/ 96 w 123"/>
                <a:gd name="T75" fmla="*/ 40 h 143"/>
                <a:gd name="T76" fmla="*/ 86 w 123"/>
                <a:gd name="T77" fmla="*/ 16 h 143"/>
                <a:gd name="T78" fmla="*/ 88 w 123"/>
                <a:gd name="T79" fmla="*/ 14 h 143"/>
                <a:gd name="T80" fmla="*/ 86 w 123"/>
                <a:gd name="T81" fmla="*/ 10 h 143"/>
                <a:gd name="T82" fmla="*/ 84 w 123"/>
                <a:gd name="T83" fmla="*/ 10 h 143"/>
                <a:gd name="T84" fmla="*/ 78 w 123"/>
                <a:gd name="T85" fmla="*/ 14 h 143"/>
                <a:gd name="T86" fmla="*/ 62 w 123"/>
                <a:gd name="T87" fmla="*/ 16 h 143"/>
                <a:gd name="T88" fmla="*/ 42 w 123"/>
                <a:gd name="T89" fmla="*/ 6 h 143"/>
                <a:gd name="T90" fmla="*/ 28 w 123"/>
                <a:gd name="T91" fmla="*/ 0 h 143"/>
                <a:gd name="T92" fmla="*/ 22 w 123"/>
                <a:gd name="T93" fmla="*/ 0 h 143"/>
                <a:gd name="T94" fmla="*/ 18 w 123"/>
                <a:gd name="T95" fmla="*/ 0 h 143"/>
                <a:gd name="T96" fmla="*/ 18 w 123"/>
                <a:gd name="T97" fmla="*/ 6 h 143"/>
                <a:gd name="T98" fmla="*/ 28 w 123"/>
                <a:gd name="T99" fmla="*/ 16 h 143"/>
                <a:gd name="T100" fmla="*/ 28 w 123"/>
                <a:gd name="T101" fmla="*/ 30 h 143"/>
                <a:gd name="T102" fmla="*/ 32 w 123"/>
                <a:gd name="T103" fmla="*/ 40 h 143"/>
                <a:gd name="T104" fmla="*/ 26 w 123"/>
                <a:gd name="T105" fmla="*/ 52 h 143"/>
                <a:gd name="T106" fmla="*/ 16 w 123"/>
                <a:gd name="T107" fmla="*/ 5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43">
                  <a:moveTo>
                    <a:pt x="16" y="56"/>
                  </a:moveTo>
                  <a:lnTo>
                    <a:pt x="12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6" y="92"/>
                  </a:lnTo>
                  <a:lnTo>
                    <a:pt x="26" y="92"/>
                  </a:lnTo>
                  <a:lnTo>
                    <a:pt x="36" y="92"/>
                  </a:lnTo>
                  <a:lnTo>
                    <a:pt x="44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4" y="104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62" y="110"/>
                  </a:lnTo>
                  <a:lnTo>
                    <a:pt x="64" y="108"/>
                  </a:lnTo>
                  <a:lnTo>
                    <a:pt x="74" y="110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4"/>
                  </a:lnTo>
                  <a:lnTo>
                    <a:pt x="86" y="118"/>
                  </a:lnTo>
                  <a:lnTo>
                    <a:pt x="86" y="118"/>
                  </a:lnTo>
                  <a:lnTo>
                    <a:pt x="86" y="124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90" y="132"/>
                  </a:lnTo>
                  <a:lnTo>
                    <a:pt x="92" y="132"/>
                  </a:lnTo>
                  <a:lnTo>
                    <a:pt x="96" y="139"/>
                  </a:lnTo>
                  <a:lnTo>
                    <a:pt x="102" y="143"/>
                  </a:lnTo>
                  <a:lnTo>
                    <a:pt x="106" y="143"/>
                  </a:lnTo>
                  <a:lnTo>
                    <a:pt x="106" y="143"/>
                  </a:lnTo>
                  <a:lnTo>
                    <a:pt x="108" y="141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7" y="137"/>
                  </a:lnTo>
                  <a:lnTo>
                    <a:pt x="121" y="137"/>
                  </a:lnTo>
                  <a:lnTo>
                    <a:pt x="123" y="135"/>
                  </a:lnTo>
                  <a:lnTo>
                    <a:pt x="119" y="130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0" y="120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04" y="116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6" y="104"/>
                  </a:lnTo>
                  <a:lnTo>
                    <a:pt x="84" y="102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6"/>
                  </a:lnTo>
                  <a:lnTo>
                    <a:pt x="88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4" y="78"/>
                  </a:lnTo>
                  <a:lnTo>
                    <a:pt x="98" y="68"/>
                  </a:lnTo>
                  <a:lnTo>
                    <a:pt x="100" y="56"/>
                  </a:lnTo>
                  <a:lnTo>
                    <a:pt x="96" y="40"/>
                  </a:lnTo>
                  <a:lnTo>
                    <a:pt x="90" y="30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2" y="12"/>
                  </a:lnTo>
                  <a:lnTo>
                    <a:pt x="78" y="14"/>
                  </a:lnTo>
                  <a:lnTo>
                    <a:pt x="72" y="20"/>
                  </a:lnTo>
                  <a:lnTo>
                    <a:pt x="62" y="16"/>
                  </a:lnTo>
                  <a:lnTo>
                    <a:pt x="52" y="10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8" y="30"/>
                  </a:lnTo>
                  <a:lnTo>
                    <a:pt x="28" y="34"/>
                  </a:lnTo>
                  <a:lnTo>
                    <a:pt x="32" y="40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0" name="Прямоугольник 159"/>
          <p:cNvSpPr/>
          <p:nvPr/>
        </p:nvSpPr>
        <p:spPr>
          <a:xfrm>
            <a:off x="552038" y="986523"/>
            <a:ext cx="2631425" cy="2554545"/>
          </a:xfrm>
          <a:prstGeom prst="rect">
            <a:avLst/>
          </a:prstGeom>
        </p:spPr>
        <p:txBody>
          <a:bodyPr wrap="square" lIns="7200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 smtClean="0">
                <a:ea typeface="PF Din Text Cond Pro" charset="0"/>
                <a:cs typeface="PF Din Text Cond Pro" charset="0"/>
              </a:rPr>
              <a:t>Филиал/Общество под управлением:</a:t>
            </a:r>
          </a:p>
          <a:p>
            <a:pPr>
              <a:spcBef>
                <a:spcPts val="1200"/>
              </a:spcBef>
            </a:pPr>
            <a:endParaRPr lang="ru-RU" sz="1200" dirty="0">
              <a:ea typeface="PF Din Text Cond Pro" charset="0"/>
              <a:cs typeface="PF Din Text Cond Pro" charset="0"/>
            </a:endParaRPr>
          </a:p>
          <a:p>
            <a:pPr>
              <a:spcBef>
                <a:spcPts val="1200"/>
              </a:spcBef>
            </a:pPr>
            <a:endParaRPr lang="ru-RU" sz="1200" dirty="0" smtClean="0">
              <a:ea typeface="PF Din Text Cond Pro" charset="0"/>
              <a:cs typeface="PF Din Text Cond Pro" charset="0"/>
            </a:endParaRPr>
          </a:p>
          <a:p>
            <a:pPr>
              <a:spcBef>
                <a:spcPts val="1200"/>
              </a:spcBef>
            </a:pPr>
            <a:endParaRPr lang="ru-RU" sz="1200" dirty="0">
              <a:ea typeface="PF Din Text Cond Pro" charset="0"/>
              <a:cs typeface="PF Din Text Cond Pro" charset="0"/>
            </a:endParaRPr>
          </a:p>
          <a:p>
            <a:pPr>
              <a:spcBef>
                <a:spcPts val="1200"/>
              </a:spcBef>
            </a:pPr>
            <a:endParaRPr lang="ru-RU" sz="1200" dirty="0" smtClean="0">
              <a:ea typeface="PF Din Text Cond Pro" charset="0"/>
              <a:cs typeface="PF Din Text Cond Pro" charset="0"/>
            </a:endParaRPr>
          </a:p>
          <a:p>
            <a:pPr>
              <a:spcBef>
                <a:spcPts val="1200"/>
              </a:spcBef>
            </a:pPr>
            <a:endParaRPr lang="ru-RU" sz="1200" dirty="0">
              <a:ea typeface="PF Din Text Cond Pro" charset="0"/>
              <a:cs typeface="PF Din Text Cond Pro" charset="0"/>
            </a:endParaRPr>
          </a:p>
          <a:p>
            <a:pPr>
              <a:spcBef>
                <a:spcPts val="1200"/>
              </a:spcBef>
            </a:pPr>
            <a:endParaRPr lang="ru-RU" sz="1200" dirty="0" smtClean="0">
              <a:ea typeface="PF Din Text Cond Pro" charset="0"/>
              <a:cs typeface="PF Din Text Cond Pro" charset="0"/>
            </a:endParaRPr>
          </a:p>
          <a:p>
            <a:pPr>
              <a:spcBef>
                <a:spcPts val="1200"/>
              </a:spcBef>
            </a:pPr>
            <a:endParaRPr lang="ru-RU" sz="1200" dirty="0">
              <a:ea typeface="PF Din Text Cond Pro" charset="0"/>
              <a:cs typeface="PF Din Text Cond Pro" charset="0"/>
            </a:endParaRPr>
          </a:p>
        </p:txBody>
      </p:sp>
      <p:cxnSp>
        <p:nvCxnSpPr>
          <p:cNvPr id="162" name="Соединительная линия уступом 161"/>
          <p:cNvCxnSpPr/>
          <p:nvPr/>
        </p:nvCxnSpPr>
        <p:spPr>
          <a:xfrm rot="10800000">
            <a:off x="6830853" y="3613960"/>
            <a:ext cx="4771868" cy="888904"/>
          </a:xfrm>
          <a:prstGeom prst="bentConnector3">
            <a:avLst>
              <a:gd name="adj1" fmla="val 50000"/>
            </a:avLst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Прямоугольник 166"/>
          <p:cNvSpPr/>
          <p:nvPr/>
        </p:nvSpPr>
        <p:spPr>
          <a:xfrm>
            <a:off x="11206721" y="4077079"/>
            <a:ext cx="792000" cy="246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800" dirty="0"/>
              <a:t>РОССЕТИ </a:t>
            </a:r>
            <a:br>
              <a:rPr lang="ru-RU" sz="800" dirty="0"/>
            </a:br>
            <a:r>
              <a:rPr lang="ru-RU" sz="800" dirty="0"/>
              <a:t>СИБИРЬ</a:t>
            </a:r>
          </a:p>
        </p:txBody>
      </p:sp>
      <p:sp>
        <p:nvSpPr>
          <p:cNvPr id="214" name="Овал 213"/>
          <p:cNvSpPr/>
          <p:nvPr/>
        </p:nvSpPr>
        <p:spPr>
          <a:xfrm>
            <a:off x="6455470" y="5275120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6" name="Овал 215"/>
          <p:cNvSpPr/>
          <p:nvPr/>
        </p:nvSpPr>
        <p:spPr>
          <a:xfrm>
            <a:off x="5644072" y="5662733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7" name="Овал 216"/>
          <p:cNvSpPr/>
          <p:nvPr/>
        </p:nvSpPr>
        <p:spPr>
          <a:xfrm>
            <a:off x="7830050" y="5633137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8" name="Овал 217"/>
          <p:cNvSpPr/>
          <p:nvPr/>
        </p:nvSpPr>
        <p:spPr>
          <a:xfrm>
            <a:off x="5887338" y="5962548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9" name="Овал 218"/>
          <p:cNvSpPr/>
          <p:nvPr/>
        </p:nvSpPr>
        <p:spPr>
          <a:xfrm>
            <a:off x="6014991" y="5462787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0" name="Овал 219"/>
          <p:cNvSpPr/>
          <p:nvPr/>
        </p:nvSpPr>
        <p:spPr>
          <a:xfrm>
            <a:off x="5072967" y="5005441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1" name="Овал 220"/>
          <p:cNvSpPr/>
          <p:nvPr/>
        </p:nvSpPr>
        <p:spPr>
          <a:xfrm>
            <a:off x="6214937" y="5705958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2" name="Овал 221"/>
          <p:cNvSpPr/>
          <p:nvPr/>
        </p:nvSpPr>
        <p:spPr>
          <a:xfrm>
            <a:off x="8258520" y="5633137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3" name="Овал 222"/>
          <p:cNvSpPr/>
          <p:nvPr/>
        </p:nvSpPr>
        <p:spPr>
          <a:xfrm>
            <a:off x="6557668" y="5962082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29" name="Rectangle 117"/>
          <p:cNvSpPr>
            <a:spLocks noChangeArrowheads="1"/>
          </p:cNvSpPr>
          <p:nvPr/>
        </p:nvSpPr>
        <p:spPr bwMode="gray">
          <a:xfrm>
            <a:off x="701236" y="1244099"/>
            <a:ext cx="1430767" cy="1846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62000" tIns="0" rIns="0" bIns="0">
            <a:spAutoFit/>
          </a:bodyPr>
          <a:lstStyle/>
          <a:p>
            <a:pPr defTabSz="9746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/>
              <a:t>Алтайэнерго</a:t>
            </a:r>
            <a:endParaRPr lang="ru-RU" sz="1200" kern="0" dirty="0"/>
          </a:p>
        </p:txBody>
      </p:sp>
      <p:sp>
        <p:nvSpPr>
          <p:cNvPr id="230" name="Овал 229"/>
          <p:cNvSpPr/>
          <p:nvPr/>
        </p:nvSpPr>
        <p:spPr>
          <a:xfrm>
            <a:off x="594120" y="1243169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1" name="Rectangle 117"/>
          <p:cNvSpPr>
            <a:spLocks noChangeArrowheads="1"/>
          </p:cNvSpPr>
          <p:nvPr/>
        </p:nvSpPr>
        <p:spPr bwMode="gray">
          <a:xfrm>
            <a:off x="685053" y="1476729"/>
            <a:ext cx="1430767" cy="1846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62000" tIns="0" rIns="0" bIns="0">
            <a:spAutoFit/>
          </a:bodyPr>
          <a:lstStyle/>
          <a:p>
            <a:pPr defTabSz="9746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/>
              <a:t>Бурятэнерго</a:t>
            </a:r>
            <a:endParaRPr lang="ru-RU" sz="1200" kern="0" dirty="0"/>
          </a:p>
        </p:txBody>
      </p:sp>
      <p:sp>
        <p:nvSpPr>
          <p:cNvPr id="232" name="Овал 231"/>
          <p:cNvSpPr/>
          <p:nvPr/>
        </p:nvSpPr>
        <p:spPr>
          <a:xfrm>
            <a:off x="594120" y="1475862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5" name="Rectangle 117"/>
          <p:cNvSpPr>
            <a:spLocks noChangeArrowheads="1"/>
          </p:cNvSpPr>
          <p:nvPr/>
        </p:nvSpPr>
        <p:spPr bwMode="gray">
          <a:xfrm>
            <a:off x="682037" y="1708463"/>
            <a:ext cx="2311557" cy="1846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62000" tIns="0" rIns="0" bIns="0">
            <a:spAutoFit/>
          </a:bodyPr>
          <a:lstStyle/>
          <a:p>
            <a:pPr defTabSz="9746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/>
              <a:t>Горно-Алтайские электрические сети</a:t>
            </a:r>
            <a:endParaRPr lang="ru-RU" sz="1200" kern="0" dirty="0"/>
          </a:p>
        </p:txBody>
      </p:sp>
      <p:sp>
        <p:nvSpPr>
          <p:cNvPr id="236" name="Овал 235"/>
          <p:cNvSpPr/>
          <p:nvPr/>
        </p:nvSpPr>
        <p:spPr>
          <a:xfrm>
            <a:off x="594120" y="1697810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7" name="Rectangle 117"/>
          <p:cNvSpPr>
            <a:spLocks noChangeArrowheads="1"/>
          </p:cNvSpPr>
          <p:nvPr/>
        </p:nvSpPr>
        <p:spPr bwMode="gray">
          <a:xfrm>
            <a:off x="682037" y="1927889"/>
            <a:ext cx="1430767" cy="1846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62000" tIns="0" rIns="0" bIns="0">
            <a:spAutoFit/>
          </a:bodyPr>
          <a:lstStyle/>
          <a:p>
            <a:pPr defTabSz="9746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/>
              <a:t>Красноярскэнерго</a:t>
            </a:r>
            <a:endParaRPr lang="ru-RU" sz="1200" kern="0" dirty="0"/>
          </a:p>
        </p:txBody>
      </p:sp>
      <p:sp>
        <p:nvSpPr>
          <p:cNvPr id="238" name="Овал 237"/>
          <p:cNvSpPr/>
          <p:nvPr/>
        </p:nvSpPr>
        <p:spPr>
          <a:xfrm>
            <a:off x="594120" y="1918285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" name="Rectangle 117"/>
          <p:cNvSpPr>
            <a:spLocks noChangeArrowheads="1"/>
          </p:cNvSpPr>
          <p:nvPr/>
        </p:nvSpPr>
        <p:spPr bwMode="gray">
          <a:xfrm>
            <a:off x="679395" y="2154041"/>
            <a:ext cx="1430767" cy="1846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62000" tIns="0" rIns="0" bIns="0">
            <a:spAutoFit/>
          </a:bodyPr>
          <a:lstStyle/>
          <a:p>
            <a:pPr defTabSz="9746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/>
              <a:t>Кузбассэнерго-РЭС</a:t>
            </a:r>
            <a:endParaRPr lang="ru-RU" sz="1200" kern="0" dirty="0"/>
          </a:p>
        </p:txBody>
      </p:sp>
      <p:sp>
        <p:nvSpPr>
          <p:cNvPr id="240" name="Овал 239"/>
          <p:cNvSpPr/>
          <p:nvPr/>
        </p:nvSpPr>
        <p:spPr>
          <a:xfrm>
            <a:off x="594120" y="2144003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1" name="Rectangle 117"/>
          <p:cNvSpPr>
            <a:spLocks noChangeArrowheads="1"/>
          </p:cNvSpPr>
          <p:nvPr/>
        </p:nvSpPr>
        <p:spPr bwMode="gray">
          <a:xfrm>
            <a:off x="684177" y="2382982"/>
            <a:ext cx="1430767" cy="1846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62000" tIns="0" rIns="0" bIns="0">
            <a:spAutoFit/>
          </a:bodyPr>
          <a:lstStyle/>
          <a:p>
            <a:pPr defTabSz="9746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/>
              <a:t>Омскэнерго</a:t>
            </a:r>
            <a:endParaRPr lang="ru-RU" sz="1200" kern="0" dirty="0"/>
          </a:p>
        </p:txBody>
      </p:sp>
      <p:sp>
        <p:nvSpPr>
          <p:cNvPr id="242" name="Овал 241"/>
          <p:cNvSpPr/>
          <p:nvPr/>
        </p:nvSpPr>
        <p:spPr>
          <a:xfrm>
            <a:off x="594120" y="2373318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43" name="Rectangle 117"/>
          <p:cNvSpPr>
            <a:spLocks noChangeArrowheads="1"/>
          </p:cNvSpPr>
          <p:nvPr/>
        </p:nvSpPr>
        <p:spPr bwMode="gray">
          <a:xfrm>
            <a:off x="684177" y="2599100"/>
            <a:ext cx="1430767" cy="1846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62000" tIns="0" rIns="0" bIns="0">
            <a:spAutoFit/>
          </a:bodyPr>
          <a:lstStyle/>
          <a:p>
            <a:pPr defTabSz="9746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/>
              <a:t>Хакасэнерго</a:t>
            </a:r>
            <a:endParaRPr lang="ru-RU" sz="1200" kern="0" dirty="0"/>
          </a:p>
        </p:txBody>
      </p:sp>
      <p:sp>
        <p:nvSpPr>
          <p:cNvPr id="244" name="Овал 243"/>
          <p:cNvSpPr/>
          <p:nvPr/>
        </p:nvSpPr>
        <p:spPr>
          <a:xfrm>
            <a:off x="594120" y="2587413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5" name="Rectangle 117"/>
          <p:cNvSpPr>
            <a:spLocks noChangeArrowheads="1"/>
          </p:cNvSpPr>
          <p:nvPr/>
        </p:nvSpPr>
        <p:spPr bwMode="gray">
          <a:xfrm>
            <a:off x="680939" y="2837223"/>
            <a:ext cx="1430767" cy="1846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62000" tIns="0" rIns="0" bIns="0">
            <a:spAutoFit/>
          </a:bodyPr>
          <a:lstStyle/>
          <a:p>
            <a:pPr defTabSz="9746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/>
              <a:t>Читаэнерго</a:t>
            </a:r>
            <a:endParaRPr lang="ru-RU" sz="1200" kern="0" dirty="0"/>
          </a:p>
        </p:txBody>
      </p:sp>
      <p:sp>
        <p:nvSpPr>
          <p:cNvPr id="246" name="Овал 245"/>
          <p:cNvSpPr/>
          <p:nvPr/>
        </p:nvSpPr>
        <p:spPr>
          <a:xfrm>
            <a:off x="594120" y="2825007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47" name="Rectangle 117"/>
          <p:cNvSpPr>
            <a:spLocks noChangeArrowheads="1"/>
          </p:cNvSpPr>
          <p:nvPr/>
        </p:nvSpPr>
        <p:spPr bwMode="gray">
          <a:xfrm>
            <a:off x="701914" y="3064367"/>
            <a:ext cx="1430767" cy="1846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62000" tIns="0" rIns="0" bIns="0">
            <a:spAutoFit/>
          </a:bodyPr>
          <a:lstStyle/>
          <a:p>
            <a:pPr defTabSz="9746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/>
              <a:t>Тываэнерго</a:t>
            </a:r>
            <a:endParaRPr lang="ru-RU" sz="1200" kern="0" dirty="0"/>
          </a:p>
        </p:txBody>
      </p:sp>
      <p:sp>
        <p:nvSpPr>
          <p:cNvPr id="248" name="Овал 247"/>
          <p:cNvSpPr/>
          <p:nvPr/>
        </p:nvSpPr>
        <p:spPr>
          <a:xfrm>
            <a:off x="594120" y="3062601"/>
            <a:ext cx="185415" cy="18541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267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30"/>
          <p:cNvSpPr>
            <a:spLocks noGrp="1"/>
          </p:cNvSpPr>
          <p:nvPr>
            <p:ph type="body" sz="quarter" idx="10"/>
          </p:nvPr>
        </p:nvSpPr>
        <p:spPr>
          <a:xfrm>
            <a:off x="4450138" y="1282736"/>
            <a:ext cx="7632370" cy="1296020"/>
          </a:xfrm>
        </p:spPr>
        <p:txBody>
          <a:bodyPr/>
          <a:lstStyle/>
          <a:p>
            <a:r>
              <a:rPr lang="ru-RU" sz="3200" dirty="0" smtClean="0"/>
              <a:t>ЭЛЕКТРОЭНЕРГЕТИКА – </a:t>
            </a:r>
          </a:p>
          <a:p>
            <a:r>
              <a:rPr lang="ru-RU" sz="3200" dirty="0" smtClean="0"/>
              <a:t>ПРОФЕССИЯ БУДУЩЕГО</a:t>
            </a:r>
          </a:p>
          <a:p>
            <a:endParaRPr lang="ru-RU" sz="3200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36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/>
              <a:t>ДЛЯ ЧЕГО НУЖНА ЭНЕРГЕТИКА?</a:t>
            </a:r>
            <a:endParaRPr lang="ru-RU" cap="all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8"/>
          </p:nvPr>
        </p:nvSpPr>
        <p:spPr>
          <a:xfrm>
            <a:off x="613997" y="976318"/>
            <a:ext cx="5112100" cy="2734548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+mj-lt"/>
              </a:rPr>
              <a:t>Основные источники энергии: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солнце;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ветер;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вода;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гравитация;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вулканы, гейзеры и другие, основанные на термических процессах внутри Земли;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дерево;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уголь;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нефть;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газ;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химические элементы, являющиеся источником радиоактивного излучения.</a:t>
            </a:r>
          </a:p>
          <a:p>
            <a:pPr lvl="2">
              <a:buClr>
                <a:srgbClr val="0070C0"/>
              </a:buClr>
            </a:pPr>
            <a:endParaRPr lang="ru-RU" b="1" dirty="0" smtClean="0">
              <a:solidFill>
                <a:schemeClr val="accent1"/>
              </a:solidFill>
            </a:endParaRPr>
          </a:p>
          <a:p>
            <a:pPr lvl="2">
              <a:buClr>
                <a:srgbClr val="0070C0"/>
              </a:buClr>
            </a:pP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4C3591-85F4-4502-AB2D-88D6D9B46779}"/>
              </a:ext>
            </a:extLst>
          </p:cNvPr>
          <p:cNvSpPr txBox="1"/>
          <p:nvPr/>
        </p:nvSpPr>
        <p:spPr>
          <a:xfrm>
            <a:off x="601663" y="3844943"/>
            <a:ext cx="3069168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ПОЛОЖЕНИЕ В ОТРАСЛИ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3C4684-6C13-3849-A5A4-734E5D0AE374}"/>
              </a:ext>
            </a:extLst>
          </p:cNvPr>
          <p:cNvSpPr txBox="1"/>
          <p:nvPr/>
        </p:nvSpPr>
        <p:spPr>
          <a:xfrm>
            <a:off x="1459170" y="5283664"/>
            <a:ext cx="1249693" cy="332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Передача </a:t>
            </a:r>
            <a:b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</a:b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и распределение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5AEED8-09DF-7F40-950F-4ECA8F043DA8}"/>
              </a:ext>
            </a:extLst>
          </p:cNvPr>
          <p:cNvSpPr txBox="1"/>
          <p:nvPr/>
        </p:nvSpPr>
        <p:spPr>
          <a:xfrm>
            <a:off x="598772" y="5228182"/>
            <a:ext cx="74182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sz="1200" dirty="0">
                <a:ea typeface="PF Din Text Cond Pro" charset="0"/>
                <a:cs typeface="PF Din Text Cond Pro" charset="0"/>
              </a:rPr>
              <a:t>Генерация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2A29FA-AED8-304A-BBFF-9C287C9BE402}"/>
              </a:ext>
            </a:extLst>
          </p:cNvPr>
          <p:cNvSpPr txBox="1"/>
          <p:nvPr/>
        </p:nvSpPr>
        <p:spPr>
          <a:xfrm>
            <a:off x="2634897" y="5281952"/>
            <a:ext cx="1249693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sz="1200" dirty="0">
                <a:ea typeface="PF Din Text Cond Pro" charset="0"/>
                <a:cs typeface="PF Din Text Cond Pro" charset="0"/>
              </a:rPr>
              <a:t>Сбыт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B2FA8-E7AB-6C45-8E71-4FC5DE2E5948}"/>
              </a:ext>
            </a:extLst>
          </p:cNvPr>
          <p:cNvSpPr txBox="1"/>
          <p:nvPr/>
        </p:nvSpPr>
        <p:spPr>
          <a:xfrm>
            <a:off x="3775101" y="5283664"/>
            <a:ext cx="1249693" cy="332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>
              <a:lnSpc>
                <a:spcPts val="900"/>
              </a:lnSpc>
              <a:defRPr sz="1200">
                <a:solidFill>
                  <a:schemeClr val="accent1"/>
                </a:solidFill>
                <a:latin typeface="PF Din Text Cond Pro" charset="0"/>
                <a:ea typeface="PF Din Text Cond Pro" charset="0"/>
                <a:cs typeface="PF Din Text Cond Pro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+mn-lt"/>
              </a:rPr>
              <a:t>Потребление 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+mn-lt"/>
              </a:rPr>
              <a:t>энергии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1312192" y="4547557"/>
            <a:ext cx="400020" cy="308390"/>
          </a:xfrm>
          <a:prstGeom prst="rightArrow">
            <a:avLst>
              <a:gd name="adj1" fmla="val 50019"/>
              <a:gd name="adj2" fmla="val 100098"/>
            </a:avLst>
          </a:prstGeom>
          <a:noFill/>
          <a:ln w="952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464320" y="4541507"/>
            <a:ext cx="400020" cy="308390"/>
          </a:xfrm>
          <a:prstGeom prst="rightArrow">
            <a:avLst>
              <a:gd name="adj1" fmla="val 50019"/>
              <a:gd name="adj2" fmla="val 100098"/>
            </a:avLst>
          </a:prstGeom>
          <a:noFill/>
          <a:ln w="952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616448" y="4545956"/>
            <a:ext cx="400020" cy="308390"/>
          </a:xfrm>
          <a:prstGeom prst="rightArrow">
            <a:avLst>
              <a:gd name="adj1" fmla="val 50019"/>
              <a:gd name="adj2" fmla="val 100098"/>
            </a:avLst>
          </a:prstGeom>
          <a:noFill/>
          <a:ln w="952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5" y="4423990"/>
            <a:ext cx="540027" cy="5400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2" y="4423990"/>
            <a:ext cx="540027" cy="54002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80" y="4423990"/>
            <a:ext cx="540027" cy="54002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09" y="4423990"/>
            <a:ext cx="540027" cy="540027"/>
          </a:xfrm>
          <a:prstGeom prst="rect">
            <a:avLst/>
          </a:prstGeom>
        </p:spPr>
      </p:pic>
      <p:pic>
        <p:nvPicPr>
          <p:cNvPr id="1036" name="Picture 12" descr="Прокуратура решилась расследовать преступную схему поставок электроэнергии  » OMEGA: Новости в реальном времен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982535"/>
            <a:ext cx="5222558" cy="297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бъект 12"/>
          <p:cNvSpPr txBox="1">
            <a:spLocks/>
          </p:cNvSpPr>
          <p:nvPr/>
        </p:nvSpPr>
        <p:spPr>
          <a:xfrm>
            <a:off x="6380162" y="4411320"/>
            <a:ext cx="5222875" cy="122659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80970" marR="0" indent="-18097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1"/>
                </a:solidFill>
                <a:latin typeface="+mj-lt"/>
              </a:rPr>
              <a:t>Ключевая цель энергетики: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обеспечение производства энергии путем преобразования первичной – природной энергии во вторичную, например в </a:t>
            </a:r>
            <a:r>
              <a:rPr lang="ru-RU" b="1" dirty="0" smtClean="0">
                <a:solidFill>
                  <a:schemeClr val="accent1"/>
                </a:solidFill>
              </a:rPr>
              <a:t>электрическую </a:t>
            </a:r>
            <a:r>
              <a:rPr lang="ru-RU" dirty="0" smtClean="0"/>
              <a:t>или </a:t>
            </a:r>
            <a:r>
              <a:rPr lang="ru-RU" b="1" dirty="0" smtClean="0">
                <a:solidFill>
                  <a:schemeClr val="accent1"/>
                </a:solidFill>
              </a:rPr>
              <a:t>тепловую энергию. </a:t>
            </a:r>
          </a:p>
          <a:p>
            <a:pPr lvl="2">
              <a:buClr>
                <a:srgbClr val="0070C0"/>
              </a:buClr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5732496"/>
            <a:ext cx="12192000" cy="650842"/>
          </a:xfrm>
          <a:prstGeom prst="rect">
            <a:avLst/>
          </a:prstGeom>
          <a:solidFill>
            <a:srgbClr val="DCE6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1400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5787903"/>
            <a:ext cx="540027" cy="5400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6136" y="5905563"/>
            <a:ext cx="9468492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dirty="0"/>
              <a:t>Энергия – это то, без чего невозможно существование не только человека, но и всего живого на </a:t>
            </a:r>
            <a:r>
              <a:rPr lang="ru-RU" dirty="0" smtClean="0"/>
              <a:t>Земле</a:t>
            </a:r>
            <a:r>
              <a:rPr lang="ru-RU" dirty="0"/>
              <a:t> </a:t>
            </a:r>
            <a:endParaRPr lang="ru-RU" sz="1400" dirty="0"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ПРОФЕССИЯ ЭНЕРГЕТИКА ОСТАЕТСЯ ОДНОЙ ИЗ САМЫХ ВОСТРЕБОВАННЫХ НА РЫНКЕ ТРУДА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8"/>
          </p:nvPr>
        </p:nvSpPr>
        <p:spPr>
          <a:xfrm>
            <a:off x="613997" y="976318"/>
            <a:ext cx="4768629" cy="1415212"/>
          </a:xfrm>
        </p:spPr>
        <p:txBody>
          <a:bodyPr/>
          <a:lstStyle/>
          <a:p>
            <a:pPr algn="just"/>
            <a:r>
              <a:rPr lang="ru-RU" dirty="0" smtClean="0">
                <a:latin typeface="+mj-lt"/>
              </a:rPr>
              <a:t>Работа </a:t>
            </a:r>
            <a:r>
              <a:rPr lang="ru-RU" dirty="0">
                <a:latin typeface="+mj-lt"/>
              </a:rPr>
              <a:t>в электросетевом </a:t>
            </a:r>
            <a:r>
              <a:rPr lang="ru-RU" dirty="0" smtClean="0">
                <a:latin typeface="+mj-lt"/>
              </a:rPr>
              <a:t>комплексе – очень </a:t>
            </a:r>
            <a:r>
              <a:rPr lang="ru-RU" dirty="0">
                <a:latin typeface="+mj-lt"/>
              </a:rPr>
              <a:t>ответственное дело, требующее повышенного внимания, жесткой дисциплины, выносливости, основательных знаний и серьезного практического </a:t>
            </a:r>
            <a:r>
              <a:rPr lang="ru-RU" dirty="0" smtClean="0">
                <a:latin typeface="+mj-lt"/>
              </a:rPr>
              <a:t>опыта.</a:t>
            </a:r>
          </a:p>
          <a:p>
            <a:pPr algn="just"/>
            <a:r>
              <a:rPr lang="ru-RU" dirty="0" smtClean="0">
                <a:latin typeface="+mj-lt"/>
              </a:rPr>
              <a:t>Сотрудники нашего Общества – это </a:t>
            </a:r>
            <a:r>
              <a:rPr lang="ru-RU" dirty="0">
                <a:latin typeface="+mj-lt"/>
              </a:rPr>
              <a:t>профессионалы высочайшего </a:t>
            </a:r>
            <a:r>
              <a:rPr lang="ru-RU" dirty="0" smtClean="0">
                <a:latin typeface="+mj-lt"/>
              </a:rPr>
              <a:t>класса! </a:t>
            </a:r>
            <a:endParaRPr lang="ru-RU" dirty="0">
              <a:latin typeface="+mj-lt"/>
            </a:endParaRPr>
          </a:p>
          <a:p>
            <a:pPr lvl="2" algn="just">
              <a:buClr>
                <a:srgbClr val="0070C0"/>
              </a:buClr>
            </a:pPr>
            <a:endParaRPr lang="ru-RU" dirty="0" smtClean="0"/>
          </a:p>
        </p:txBody>
      </p:sp>
      <p:pic>
        <p:nvPicPr>
          <p:cNvPr id="1026" name="Picture 2" descr="https://rosseti.ru/upload/iblock/363/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528888"/>
            <a:ext cx="4780963" cy="30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osseti.ru/upload/iblock/c2e/(4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985098"/>
            <a:ext cx="4903640" cy="29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5732496"/>
            <a:ext cx="12192000" cy="650842"/>
          </a:xfrm>
          <a:prstGeom prst="rect">
            <a:avLst/>
          </a:prstGeom>
          <a:solidFill>
            <a:srgbClr val="DCE6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1400" dirty="0">
              <a:solidFill>
                <a:schemeClr val="tx1"/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6150" y="5876647"/>
            <a:ext cx="567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Энергетики круглосуточно </a:t>
            </a:r>
            <a:r>
              <a:rPr lang="ru-RU" dirty="0"/>
              <a:t>несут свет, тепло и уют в наши дома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3" y="5787903"/>
            <a:ext cx="540027" cy="540027"/>
          </a:xfrm>
          <a:prstGeom prst="rect">
            <a:avLst/>
          </a:prstGeom>
        </p:spPr>
      </p:pic>
      <p:sp>
        <p:nvSpPr>
          <p:cNvPr id="21" name="Объект 12"/>
          <p:cNvSpPr txBox="1">
            <a:spLocks/>
          </p:cNvSpPr>
          <p:nvPr/>
        </p:nvSpPr>
        <p:spPr>
          <a:xfrm>
            <a:off x="7619096" y="3917964"/>
            <a:ext cx="3664707" cy="16406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80970" marR="0" indent="-18097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1"/>
                </a:solidFill>
                <a:latin typeface="+mj-lt"/>
              </a:rPr>
              <a:t>Профессии в ПАО «Россети Сибирь»:</a:t>
            </a:r>
          </a:p>
          <a:p>
            <a:pPr lvl="2">
              <a:buClr>
                <a:srgbClr val="0070C0"/>
              </a:buClr>
            </a:pPr>
            <a:r>
              <a:rPr lang="ru-RU" altLang="ru-RU" dirty="0" smtClean="0">
                <a:ea typeface="ＭＳ Ｐゴシック" pitchFamily="34" charset="-128"/>
              </a:rPr>
              <a:t>диспетчер </a:t>
            </a:r>
            <a:r>
              <a:rPr lang="ru-RU" altLang="ru-RU" dirty="0">
                <a:ea typeface="ＭＳ Ｐゴシック" pitchFamily="34" charset="-128"/>
              </a:rPr>
              <a:t>района электрических </a:t>
            </a:r>
            <a:r>
              <a:rPr lang="ru-RU" altLang="ru-RU" dirty="0" smtClean="0">
                <a:ea typeface="ＭＳ Ｐゴシック" pitchFamily="34" charset="-128"/>
              </a:rPr>
              <a:t>сетей;</a:t>
            </a:r>
          </a:p>
          <a:p>
            <a:pPr lvl="2">
              <a:buClr>
                <a:srgbClr val="0070C0"/>
              </a:buClr>
            </a:pPr>
            <a:r>
              <a:rPr lang="ru-RU" altLang="ru-RU" dirty="0" smtClean="0">
                <a:ea typeface="ＭＳ Ｐゴシック" pitchFamily="34" charset="-128"/>
              </a:rPr>
              <a:t>электромонтер </a:t>
            </a:r>
            <a:r>
              <a:rPr lang="ru-RU" altLang="ru-RU" dirty="0">
                <a:ea typeface="ＭＳ Ｐゴシック" pitchFamily="34" charset="-128"/>
              </a:rPr>
              <a:t>по эксплуатации распределительных </a:t>
            </a:r>
            <a:r>
              <a:rPr lang="ru-RU" altLang="ru-RU" dirty="0" smtClean="0">
                <a:ea typeface="ＭＳ Ｐゴシック" pitchFamily="34" charset="-128"/>
              </a:rPr>
              <a:t>сетей;</a:t>
            </a:r>
          </a:p>
          <a:p>
            <a:pPr lvl="2">
              <a:buClr>
                <a:srgbClr val="0070C0"/>
              </a:buClr>
            </a:pPr>
            <a:r>
              <a:rPr lang="ru-RU" altLang="ru-RU" dirty="0" smtClean="0">
                <a:ea typeface="ＭＳ Ｐゴシック" pitchFamily="34" charset="-128"/>
              </a:rPr>
              <a:t>электромонтер </a:t>
            </a:r>
            <a:r>
              <a:rPr lang="ru-RU" altLang="ru-RU" dirty="0">
                <a:ea typeface="ＭＳ Ｐゴシック" pitchFamily="34" charset="-128"/>
              </a:rPr>
              <a:t>оперативно-выездной </a:t>
            </a:r>
            <a:r>
              <a:rPr lang="ru-RU" altLang="ru-RU" dirty="0" smtClean="0">
                <a:ea typeface="ＭＳ Ｐゴシック" pitchFamily="34" charset="-128"/>
              </a:rPr>
              <a:t>бригады;</a:t>
            </a:r>
          </a:p>
          <a:p>
            <a:pPr lvl="2">
              <a:buClr>
                <a:srgbClr val="0070C0"/>
              </a:buClr>
            </a:pPr>
            <a:r>
              <a:rPr lang="ru-RU" altLang="ru-RU" dirty="0" smtClean="0">
                <a:ea typeface="ＭＳ Ｐゴシック" pitchFamily="34" charset="-128"/>
              </a:rPr>
              <a:t>электромонтер </a:t>
            </a:r>
            <a:r>
              <a:rPr lang="ru-RU" altLang="ru-RU" dirty="0">
                <a:ea typeface="ＭＳ Ｐゴシック" pitchFamily="34" charset="-128"/>
              </a:rPr>
              <a:t>службы релейной защиты и </a:t>
            </a:r>
            <a:r>
              <a:rPr lang="ru-RU" altLang="ru-RU" dirty="0" smtClean="0">
                <a:ea typeface="ＭＳ Ｐゴシック" pitchFamily="34" charset="-128"/>
              </a:rPr>
              <a:t>автоматики;</a:t>
            </a:r>
          </a:p>
          <a:p>
            <a:pPr lvl="2">
              <a:buClr>
                <a:srgbClr val="0070C0"/>
              </a:buClr>
            </a:pPr>
            <a:r>
              <a:rPr lang="ru-RU" altLang="ru-RU" dirty="0" smtClean="0">
                <a:ea typeface="ＭＳ Ｐゴシック" pitchFamily="34" charset="-128"/>
              </a:rPr>
              <a:t>инженер </a:t>
            </a:r>
            <a:r>
              <a:rPr lang="ru-RU" altLang="ru-RU" dirty="0">
                <a:ea typeface="ＭＳ Ｐゴシック" pitchFamily="34" charset="-128"/>
              </a:rPr>
              <a:t>по техническому </a:t>
            </a:r>
            <a:r>
              <a:rPr lang="ru-RU" altLang="ru-RU" dirty="0" smtClean="0">
                <a:ea typeface="ＭＳ Ｐゴシック" pitchFamily="34" charset="-128"/>
              </a:rPr>
              <a:t>контролю;</a:t>
            </a:r>
          </a:p>
          <a:p>
            <a:pPr lvl="2">
              <a:buClr>
                <a:srgbClr val="0070C0"/>
              </a:buClr>
            </a:pPr>
            <a:r>
              <a:rPr lang="ru-RU" altLang="ru-RU" dirty="0" smtClean="0">
                <a:ea typeface="ＭＳ Ｐゴシック" pitchFamily="34" charset="-128"/>
              </a:rPr>
              <a:t>мастер </a:t>
            </a:r>
            <a:r>
              <a:rPr lang="ru-RU" altLang="ru-RU" dirty="0">
                <a:ea typeface="ＭＳ Ｐゴシック" pitchFamily="34" charset="-128"/>
              </a:rPr>
              <a:t>службы </a:t>
            </a:r>
            <a:r>
              <a:rPr lang="ru-RU" altLang="ru-RU" dirty="0" smtClean="0">
                <a:ea typeface="ＭＳ Ｐゴシック" pitchFamily="34" charset="-128"/>
              </a:rPr>
              <a:t>подстанций.</a:t>
            </a:r>
            <a:endParaRPr lang="ru-RU" b="1" dirty="0" smtClean="0">
              <a:solidFill>
                <a:schemeClr val="accent1"/>
              </a:solidFill>
            </a:endParaRPr>
          </a:p>
          <a:p>
            <a:pPr lvl="2">
              <a:buClr>
                <a:srgbClr val="0070C0"/>
              </a:buClr>
            </a:pP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6380163" y="3952517"/>
            <a:ext cx="1223479" cy="1661659"/>
            <a:chOff x="1976090" y="1196975"/>
            <a:chExt cx="1223479" cy="166165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991544" y="1196975"/>
              <a:ext cx="1184685" cy="166165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983401" y="1209303"/>
              <a:ext cx="1200971" cy="83099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chemeClr val="bg1"/>
                  </a:solidFill>
                </a:rPr>
                <a:t>20,1</a:t>
              </a:r>
              <a:endParaRPr lang="ru-RU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094347" y="2027805"/>
              <a:ext cx="979078" cy="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1976090" y="1998613"/>
              <a:ext cx="1223479" cy="580534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000" dirty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ТЫС. </a:t>
              </a:r>
              <a:r>
                <a:rPr lang="ru-RU" sz="1000" dirty="0" smtClean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ЧЕЛОВЕК</a:t>
              </a:r>
            </a:p>
            <a:p>
              <a:pPr algn="ctr">
                <a:lnSpc>
                  <a:spcPts val="1200"/>
                </a:lnSpc>
              </a:pPr>
              <a:r>
                <a:rPr lang="ru-RU" sz="1000" dirty="0" smtClean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РАБОТАЕТ В</a:t>
              </a:r>
            </a:p>
            <a:p>
              <a:pPr algn="ctr">
                <a:lnSpc>
                  <a:spcPts val="1200"/>
                </a:lnSpc>
              </a:pPr>
              <a:r>
                <a:rPr lang="ru-RU" sz="1000" dirty="0" smtClean="0">
                  <a:solidFill>
                    <a:schemeClr val="bg1"/>
                  </a:solidFill>
                  <a:ea typeface="PF Din Text Cond Pro" charset="0"/>
                  <a:cs typeface="PF Din Text Cond Pro" charset="0"/>
                </a:rPr>
                <a:t>ПАО «РОССЕТИ СИБИРЬ»</a:t>
              </a:r>
              <a:endParaRPr lang="ru-RU" sz="1000" dirty="0">
                <a:solidFill>
                  <a:schemeClr val="bg1"/>
                </a:solidFill>
                <a:ea typeface="PF Din Text Cond Pro" charset="0"/>
                <a:cs typeface="PF Din Text Cond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3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30"/>
          <p:cNvSpPr>
            <a:spLocks noGrp="1"/>
          </p:cNvSpPr>
          <p:nvPr>
            <p:ph type="body" sz="quarter" idx="10"/>
          </p:nvPr>
        </p:nvSpPr>
        <p:spPr>
          <a:xfrm>
            <a:off x="4390650" y="1414017"/>
            <a:ext cx="7171810" cy="1296020"/>
          </a:xfrm>
        </p:spPr>
        <p:txBody>
          <a:bodyPr/>
          <a:lstStyle/>
          <a:p>
            <a:r>
              <a:rPr lang="ru-RU" sz="3200" dirty="0" smtClean="0"/>
              <a:t>ВЗАИМОДЕЙСТВИЕ ПАО «РОССЕТИ СИБИРЬ» С УЧЕБНЫМИ ЗАВЕДЕНИЯМИ</a:t>
            </a:r>
            <a:endParaRPr lang="ru-RU" sz="3200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38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ВЗАИМОДЕЙСТВИЯ ПАО «РОССЕТИ СИБИРЬ» С УЧЕБНЫМИ ЗАВЕДЕНИЯМИ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8"/>
          </p:nvPr>
        </p:nvSpPr>
        <p:spPr>
          <a:xfrm>
            <a:off x="613997" y="976317"/>
            <a:ext cx="5222240" cy="370694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+mj-lt"/>
              </a:rPr>
              <a:t>Ключевые 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задачи взаимодействия с учебными заведениями: 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обеспечение </a:t>
            </a:r>
            <a:r>
              <a:rPr lang="ru-RU" dirty="0"/>
              <a:t>персоналом подразделений </a:t>
            </a:r>
            <a:r>
              <a:rPr lang="ru-RU" dirty="0" smtClean="0"/>
              <a:t>Общества, в </a:t>
            </a:r>
            <a:r>
              <a:rPr lang="ru-RU" dirty="0"/>
              <a:t>том числе расположенных в сельской местности, удаленных районах со слабо развитой </a:t>
            </a:r>
            <a:r>
              <a:rPr lang="ru-RU" dirty="0" smtClean="0"/>
              <a:t>инфраструктурой;</a:t>
            </a:r>
          </a:p>
          <a:p>
            <a:pPr lvl="2">
              <a:buClr>
                <a:srgbClr val="0070C0"/>
              </a:buClr>
            </a:pPr>
            <a:r>
              <a:rPr lang="ru-RU" dirty="0"/>
              <a:t>п</a:t>
            </a:r>
            <a:r>
              <a:rPr lang="x-none" dirty="0" smtClean="0"/>
              <a:t>ривлечение </a:t>
            </a:r>
            <a:r>
              <a:rPr lang="x-none" dirty="0"/>
              <a:t>на работу в Общество выпускников образовательных учреждений среднего </a:t>
            </a:r>
            <a:r>
              <a:rPr lang="ru-RU" dirty="0" smtClean="0"/>
              <a:t>специального </a:t>
            </a:r>
            <a:r>
              <a:rPr lang="x-none" dirty="0" smtClean="0"/>
              <a:t>(с</a:t>
            </a:r>
            <a:r>
              <a:rPr lang="ru-RU" dirty="0" smtClean="0"/>
              <a:t>с</a:t>
            </a:r>
            <a:r>
              <a:rPr lang="x-none" dirty="0" smtClean="0"/>
              <a:t>узов</a:t>
            </a:r>
            <a:r>
              <a:rPr lang="x-none" dirty="0"/>
              <a:t>) и высшего </a:t>
            </a:r>
            <a:r>
              <a:rPr lang="ru-RU" dirty="0"/>
              <a:t>(вузов) </a:t>
            </a:r>
            <a:r>
              <a:rPr lang="ru-RU" dirty="0" smtClean="0"/>
              <a:t>профильного </a:t>
            </a:r>
            <a:r>
              <a:rPr lang="x-none" dirty="0" smtClean="0"/>
              <a:t>образования</a:t>
            </a:r>
            <a:r>
              <a:rPr lang="ru-RU" dirty="0" smtClean="0"/>
              <a:t>;</a:t>
            </a:r>
          </a:p>
          <a:p>
            <a:pPr lvl="2">
              <a:buClr>
                <a:srgbClr val="0070C0"/>
              </a:buClr>
            </a:pPr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образовательного (квалификационного) уровня работников Общества, получение ими профильного </a:t>
            </a:r>
            <a:r>
              <a:rPr lang="ru-RU" dirty="0" smtClean="0"/>
              <a:t>образования;</a:t>
            </a:r>
          </a:p>
          <a:p>
            <a:pPr lvl="2">
              <a:buClr>
                <a:srgbClr val="0070C0"/>
              </a:buClr>
            </a:pPr>
            <a:r>
              <a:rPr lang="ru-RU" dirty="0"/>
              <a:t>с</a:t>
            </a:r>
            <a:r>
              <a:rPr lang="ru-RU" dirty="0" smtClean="0"/>
              <a:t>одействие </a:t>
            </a:r>
            <a:r>
              <a:rPr lang="ru-RU" dirty="0"/>
              <a:t>в увеличении количества выпускников образовательных учреждений общего образования (школ), поступающих в </a:t>
            </a:r>
            <a:r>
              <a:rPr lang="ru-RU" dirty="0" smtClean="0"/>
              <a:t>ссузы</a:t>
            </a:r>
            <a:r>
              <a:rPr lang="ru-RU" dirty="0"/>
              <a:t>, вузы,  выпускников </a:t>
            </a:r>
            <a:r>
              <a:rPr lang="ru-RU" dirty="0" smtClean="0"/>
              <a:t>ссузов</a:t>
            </a:r>
            <a:r>
              <a:rPr lang="ru-RU" dirty="0"/>
              <a:t>, поступающих в вузы, для обучения по профильным </a:t>
            </a:r>
            <a:r>
              <a:rPr lang="ru-RU" dirty="0" smtClean="0"/>
              <a:t>специальностям;</a:t>
            </a:r>
          </a:p>
          <a:p>
            <a:pPr lvl="2">
              <a:buClr>
                <a:srgbClr val="0070C0"/>
              </a:buClr>
            </a:pPr>
            <a:r>
              <a:rPr lang="ru-RU" dirty="0"/>
              <a:t>а</a:t>
            </a:r>
            <a:r>
              <a:rPr lang="ru-RU" dirty="0" smtClean="0"/>
              <a:t>ктуализация </a:t>
            </a:r>
            <a:r>
              <a:rPr lang="ru-RU" dirty="0"/>
              <a:t>программ подготовки учащихся </a:t>
            </a:r>
            <a:r>
              <a:rPr lang="ru-RU" dirty="0" smtClean="0"/>
              <a:t>ссузов</a:t>
            </a:r>
            <a:r>
              <a:rPr lang="ru-RU" dirty="0"/>
              <a:t>, вузов в соответствии с потребностями </a:t>
            </a:r>
            <a:r>
              <a:rPr lang="ru-RU" dirty="0" smtClean="0"/>
              <a:t>производства;</a:t>
            </a:r>
          </a:p>
          <a:p>
            <a:pPr lvl="2">
              <a:buClr>
                <a:srgbClr val="0070C0"/>
              </a:buClr>
            </a:pPr>
            <a:r>
              <a:rPr lang="ru-RU" dirty="0"/>
              <a:t>с</a:t>
            </a:r>
            <a:r>
              <a:rPr lang="ru-RU" dirty="0" smtClean="0"/>
              <a:t>охранение </a:t>
            </a:r>
            <a:r>
              <a:rPr lang="ru-RU" dirty="0"/>
              <a:t>преемственности поколений </a:t>
            </a:r>
            <a:r>
              <a:rPr lang="ru-RU" dirty="0" smtClean="0"/>
              <a:t>энергетиков;</a:t>
            </a:r>
          </a:p>
          <a:p>
            <a:pPr lvl="2">
              <a:buClr>
                <a:srgbClr val="0070C0"/>
              </a:buClr>
            </a:pPr>
            <a:r>
              <a:rPr lang="ru-RU" dirty="0" smtClean="0"/>
              <a:t>формирование </a:t>
            </a:r>
            <a:r>
              <a:rPr lang="x-none" dirty="0"/>
              <a:t>позитивного образа Общества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7" y="4025007"/>
            <a:ext cx="540027" cy="540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267206" y="4052458"/>
            <a:ext cx="3418674" cy="485124"/>
          </a:xfrm>
          <a:prstGeom prst="rect">
            <a:avLst/>
          </a:prstGeom>
        </p:spPr>
        <p:txBody>
          <a:bodyPr wrap="square" lIns="0" tIns="72000" rIns="0">
            <a:spAutoFit/>
          </a:bodyPr>
          <a:lstStyle>
            <a:defPPr>
              <a:defRPr lang="ru-RU"/>
            </a:defPPr>
            <a:lvl1pPr>
              <a:lnSpc>
                <a:spcPct val="85000"/>
              </a:lnSpc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 smtClean="0">
                <a:latin typeface="+mn-lt"/>
                <a:sym typeface="Helvetica"/>
              </a:rPr>
              <a:t>Программа взаимодействия </a:t>
            </a:r>
            <a:r>
              <a:rPr lang="ru-RU" dirty="0">
                <a:latin typeface="+mn-lt"/>
                <a:sym typeface="Helvetica"/>
              </a:rPr>
              <a:t>ПАО «Россети </a:t>
            </a:r>
            <a:r>
              <a:rPr lang="ru-RU" dirty="0" smtClean="0">
                <a:latin typeface="+mn-lt"/>
                <a:sym typeface="Helvetica"/>
              </a:rPr>
              <a:t>Сибирь» с учебными заведениями от 11.02.2019 № 110</a:t>
            </a:r>
            <a:endParaRPr lang="ru-RU" dirty="0">
              <a:latin typeface="+mn-lt"/>
              <a:sym typeface="Helvetic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20" y="1047755"/>
            <a:ext cx="5766801" cy="338930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50032" y="5660558"/>
            <a:ext cx="414121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accent1"/>
                </a:solidFill>
              </a:rPr>
              <a:t>О</a:t>
            </a:r>
            <a:r>
              <a:rPr lang="ru-RU" sz="1400" dirty="0" smtClean="0">
                <a:solidFill>
                  <a:schemeClr val="accent1"/>
                </a:solidFill>
              </a:rPr>
              <a:t>сновная </a:t>
            </a:r>
            <a:r>
              <a:rPr lang="ru-RU" sz="1400" dirty="0">
                <a:solidFill>
                  <a:schemeClr val="accent1"/>
                </a:solidFill>
              </a:rPr>
              <a:t>специализация профессиональной </a:t>
            </a:r>
            <a:r>
              <a:rPr lang="ru-RU" sz="1400" dirty="0" smtClean="0">
                <a:solidFill>
                  <a:schemeClr val="accent1"/>
                </a:solidFill>
              </a:rPr>
              <a:t>подготовки</a:t>
            </a: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accent1"/>
                </a:solidFill>
              </a:rPr>
              <a:t>13.03.02 </a:t>
            </a:r>
            <a:r>
              <a:rPr lang="ru-RU" sz="1400" dirty="0">
                <a:solidFill>
                  <a:schemeClr val="accent1"/>
                </a:solidFill>
              </a:rPr>
              <a:t>«Электроэнергетика и </a:t>
            </a:r>
            <a:r>
              <a:rPr lang="ru-RU" sz="1400" dirty="0" smtClean="0">
                <a:solidFill>
                  <a:schemeClr val="accent1"/>
                </a:solidFill>
              </a:rPr>
              <a:t>электротехника»</a:t>
            </a: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accent1"/>
                </a:solidFill>
              </a:rPr>
              <a:t>по </a:t>
            </a:r>
            <a:r>
              <a:rPr lang="ru-RU" sz="1400" dirty="0">
                <a:solidFill>
                  <a:schemeClr val="accent1"/>
                </a:solidFill>
              </a:rPr>
              <a:t>профилям «Энергетика» и «Электроснабжение</a:t>
            </a:r>
            <a:r>
              <a:rPr lang="ru-RU" sz="1400" dirty="0" smtClean="0">
                <a:solidFill>
                  <a:schemeClr val="accent1"/>
                </a:solidFill>
              </a:rPr>
              <a:t>»</a:t>
            </a: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6" y="5706052"/>
            <a:ext cx="540027" cy="540027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5811838" y="4673600"/>
            <a:ext cx="764804" cy="764804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+mj-lt"/>
              </a:rPr>
              <a:t>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80386" y="4839601"/>
            <a:ext cx="2095410" cy="1191471"/>
          </a:xfrm>
          <a:prstGeom prst="rect">
            <a:avLst/>
          </a:prstGeom>
        </p:spPr>
        <p:txBody>
          <a:bodyPr wrap="square" lIns="0" tIns="7200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400" dirty="0">
                <a:solidFill>
                  <a:schemeClr val="accent1"/>
                </a:solidFill>
              </a:rPr>
              <a:t>ГПОУ «Читинский политехнический колледж»</a:t>
            </a:r>
          </a:p>
          <a:p>
            <a:pPr>
              <a:lnSpc>
                <a:spcPct val="85000"/>
              </a:lnSpc>
            </a:pPr>
            <a:r>
              <a:rPr lang="ru-RU" sz="1400" dirty="0">
                <a:solidFill>
                  <a:schemeClr val="accent1"/>
                </a:solidFill>
              </a:rPr>
              <a:t>ГПОУ «Забайкальский техникум профессиональных технологий и сервиса</a:t>
            </a:r>
          </a:p>
          <a:p>
            <a:pPr>
              <a:lnSpc>
                <a:spcPct val="85000"/>
              </a:lnSpc>
            </a:pPr>
            <a:endParaRPr lang="ru-RU" sz="1200" dirty="0"/>
          </a:p>
        </p:txBody>
      </p:sp>
      <p:sp>
        <p:nvSpPr>
          <p:cNvPr id="29" name="Овал 28"/>
          <p:cNvSpPr/>
          <p:nvPr/>
        </p:nvSpPr>
        <p:spPr>
          <a:xfrm>
            <a:off x="8904288" y="4599534"/>
            <a:ext cx="764804" cy="764804"/>
          </a:xfrm>
          <a:prstGeom prst="ellipse">
            <a:avLst/>
          </a:prstGeom>
          <a:solidFill>
            <a:schemeClr val="accent5"/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+mj-lt"/>
              </a:rPr>
              <a:t>1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829800" y="4882895"/>
            <a:ext cx="1772921" cy="668251"/>
          </a:xfrm>
          <a:prstGeom prst="rect">
            <a:avLst/>
          </a:prstGeom>
        </p:spPr>
        <p:txBody>
          <a:bodyPr wrap="square" lIns="0" tIns="72000" r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400" dirty="0">
                <a:solidFill>
                  <a:schemeClr val="accent1"/>
                </a:solidFill>
              </a:rPr>
              <a:t>ФГБОУ</a:t>
            </a:r>
            <a:r>
              <a:rPr lang="ru-RU" sz="1200" dirty="0" smtClean="0">
                <a:solidFill>
                  <a:schemeClr val="accent5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ВО «Забайкальский </a:t>
            </a:r>
            <a:r>
              <a:rPr lang="ru-RU" sz="1400" dirty="0" err="1" smtClean="0">
                <a:solidFill>
                  <a:schemeClr val="accent1"/>
                </a:solidFill>
              </a:rPr>
              <a:t>ггосударственный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университет»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11328</TotalTime>
  <Words>1553</Words>
  <Application>Microsoft Office PowerPoint</Application>
  <PresentationFormat>Широкоэкранный</PresentationFormat>
  <Paragraphs>290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Helvetica</vt:lpstr>
      <vt:lpstr>PF Din Text Cond Pro</vt:lpstr>
      <vt:lpstr>PF Din Text Cond Pro Light</vt:lpstr>
      <vt:lpstr>PF Din Text Cond Pro Medium</vt:lpstr>
      <vt:lpstr>PF Din Text Cond Pro Обычный</vt:lpstr>
      <vt:lpstr>Times New Roman</vt:lpstr>
      <vt:lpstr>Wingdings</vt:lpstr>
      <vt:lpstr>FSK</vt:lpstr>
      <vt:lpstr>Россети Сибирь – Школьникам!</vt:lpstr>
      <vt:lpstr>Презентация PowerPoint</vt:lpstr>
      <vt:lpstr>СИСТЕМООБРАЗУЮЩАЯ ЭЛЕКТРОСЕТЕВАЯ КОМПАНИЯ РОССИИ  И ОДИН ИЗ МИРОВЫХ ЛИДЕРОВ ЭЛЕКТРОЭНЕРГЕТИКИ</vt:lpstr>
      <vt:lpstr>ГЕОГРАФИЯ ПРИСУТСТВИЯ ПАО «РОССЕТИ СИБИРЬ»</vt:lpstr>
      <vt:lpstr>Презентация PowerPoint</vt:lpstr>
      <vt:lpstr>ДЛЯ ЧЕГО НУЖНА ЭНЕРГЕТИКА?</vt:lpstr>
      <vt:lpstr>ПРОФЕССИЯ ЭНЕРГЕТИКА ОСТАЕТСЯ ОДНОЙ ИЗ САМЫХ ВОСТРЕБОВАННЫХ НА РЫНКЕ ТРУДА</vt:lpstr>
      <vt:lpstr>Презентация PowerPoint</vt:lpstr>
      <vt:lpstr>ПРОГРАММА ВЗАИМОДЕЙСТВИЯ ПАО «РОССЕТИ СИБИРЬ» С УЧЕБНЫМИ ЗАВЕДЕНИЯМИ</vt:lpstr>
      <vt:lpstr>ОСНОВНЫЕ МЕРОПРИЯТИЯ И ПРОЕКТЫ, НАПРАВЛЕННЫЕ НА РАЗВИТИЕ СОТРУДНИЧЕСТВА ПАО «РОССЕТИ СИБИРЬ» С УЧЕБНЫМИ ЗАВЕДЕНИЯМИ</vt:lpstr>
      <vt:lpstr>ПРОФОРИЕНТАЦИОННЫЕ МЕРОПРИЯТИЯ</vt:lpstr>
      <vt:lpstr>ПРОФОРИЕНТАЦИОННЫЕ МЕРОПРИЯТИЯ</vt:lpstr>
      <vt:lpstr>МЕРОПРИЯТИЯ, ЗАКРЕПЛЯЮЩИЕ УЧАЩИХСЯ В ОБЩЕСТВЕ</vt:lpstr>
      <vt:lpstr>МЕРОПРИЯТИЯ, ЗАКРЕПЛЯЮЩИЕ УЧАЩИХСЯ В ОБЩЕСТВЕ</vt:lpstr>
      <vt:lpstr>МЕРОПРИЯТИЯ, ЗАКРЕПЛЯЮЩИЕ УЧАЩИХСЯ В ОБЩЕСТВЕ</vt:lpstr>
      <vt:lpstr>МЕРОПРИЯТИЯ, ЗАКРЕПЛЯЮЩИЕ УЧАЩИХСЯ В ОБЩЕСТВЕ</vt:lpstr>
      <vt:lpstr>Презентация PowerPoint</vt:lpstr>
      <vt:lpstr>Презентация PowerPoint</vt:lpstr>
      <vt:lpstr>Презентация PowerPoint</vt:lpstr>
      <vt:lpstr>КОНТАКТНЫЕ ДАННЫЕ СПЕЦИАЛИСТА ПО РАБОТЕ СО ШКОЛЬНИКАМИ</vt:lpstr>
    </vt:vector>
  </TitlesOfParts>
  <Company>ПАО "ФСК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Мамаева Александра Матвеевна</dc:creator>
  <cp:lastModifiedBy>Конюкова Светлана Валерьевна</cp:lastModifiedBy>
  <cp:revision>683</cp:revision>
  <cp:lastPrinted>2021-11-11T05:44:00Z</cp:lastPrinted>
  <dcterms:created xsi:type="dcterms:W3CDTF">2021-05-11T08:59:45Z</dcterms:created>
  <dcterms:modified xsi:type="dcterms:W3CDTF">2021-11-16T23:58:26Z</dcterms:modified>
</cp:coreProperties>
</file>