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66" autoAdjust="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34ED-E241-4D93-A615-4748FDC6A572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F0DA9-4492-45CB-867F-3A2F0C42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0DA9-4492-45CB-867F-3A2F0C4288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66000"/>
                <a:satMod val="160000"/>
                <a:alpha val="0"/>
              </a:schemeClr>
            </a:gs>
            <a:gs pos="0">
              <a:schemeClr val="accent1">
                <a:tint val="44500"/>
                <a:satMod val="160000"/>
                <a:alpha val="7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A4D2-CBED-4B29-8BFE-8E7CCA0F8C91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FEA7-E139-4A23-9616-84222A0BA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357694"/>
            <a:ext cx="8501122" cy="192882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4000" b="1" i="1" u="sng" dirty="0" smtClean="0"/>
              <a:t>Цель:</a:t>
            </a:r>
            <a:r>
              <a:rPr lang="en-US" sz="4000" b="1" dirty="0" smtClean="0"/>
              <a:t>  </a:t>
            </a:r>
            <a:r>
              <a:rPr lang="ru-RU" sz="4000" b="1" dirty="0" smtClean="0"/>
              <a:t>научиться находить </a:t>
            </a:r>
            <a:r>
              <a:rPr lang="en-US" sz="4000" b="1" dirty="0" smtClean="0"/>
              <a:t>   			   	</a:t>
            </a:r>
            <a:r>
              <a:rPr lang="ru-RU" sz="4000" b="1" dirty="0" smtClean="0"/>
              <a:t>существенные и отличительные </a:t>
            </a:r>
            <a:r>
              <a:rPr lang="en-US" sz="4000" b="1" dirty="0" smtClean="0"/>
              <a:t>		</a:t>
            </a:r>
            <a:r>
              <a:rPr lang="ru-RU" sz="4000" b="1" dirty="0" smtClean="0"/>
              <a:t>признаки </a:t>
            </a:r>
            <a:r>
              <a:rPr lang="ru-RU" sz="4000" b="1" dirty="0" smtClean="0"/>
              <a:t>птиц, чтобы </a:t>
            </a:r>
            <a:r>
              <a:rPr lang="ru-RU" sz="4000" b="1" dirty="0" smtClean="0"/>
              <a:t>уметь их </a:t>
            </a:r>
            <a:r>
              <a:rPr lang="en-US" sz="4000" b="1" dirty="0" smtClean="0"/>
              <a:t>	</a:t>
            </a:r>
            <a:r>
              <a:rPr lang="ru-RU" sz="4000" b="1" dirty="0" smtClean="0"/>
              <a:t>выделить из другой группы </a:t>
            </a:r>
            <a:r>
              <a:rPr lang="ru-RU" sz="4000" b="1" dirty="0" smtClean="0"/>
              <a:t>животных</a:t>
            </a:r>
            <a:r>
              <a:rPr lang="ru-RU" sz="4000" b="1" dirty="0" smtClean="0"/>
              <a:t>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8908081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урока: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семье друзей пернатых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85728"/>
            <a:ext cx="6560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Окружающий мир, 1 класс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Учитель Солодовникова Н.В.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тицы\0_5f8c1_679c78a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552"/>
          <a:stretch>
            <a:fillRect/>
          </a:stretch>
        </p:blipFill>
        <p:spPr bwMode="auto">
          <a:xfrm>
            <a:off x="0" y="0"/>
            <a:ext cx="918669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8213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214554"/>
            <a:ext cx="55311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С. Маршак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«Птичий базар»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птицы\421769_406327.jpg"/>
          <p:cNvPicPr>
            <a:picLocks noChangeAspect="1" noChangeArrowheads="1"/>
          </p:cNvPicPr>
          <p:nvPr/>
        </p:nvPicPr>
        <p:blipFill>
          <a:blip r:embed="rId2" cstate="print"/>
          <a:srcRect t="12195" r="23035"/>
          <a:stretch>
            <a:fillRect/>
          </a:stretch>
        </p:blipFill>
        <p:spPr bwMode="auto">
          <a:xfrm>
            <a:off x="2928926" y="4286232"/>
            <a:ext cx="300039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птицы\1176142_ooooooooooooooooooooooooooooo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8288">
            <a:off x="6207011" y="10706"/>
            <a:ext cx="2833694" cy="272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птицы\Malachite Kingfisher, Lake Nakuru National Park, Ke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62575">
            <a:off x="81056" y="163284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птицы\рябчик1.jpg"/>
          <p:cNvPicPr>
            <a:picLocks noChangeAspect="1" noChangeArrowheads="1"/>
          </p:cNvPicPr>
          <p:nvPr/>
        </p:nvPicPr>
        <p:blipFill>
          <a:blip r:embed="rId5" cstate="print"/>
          <a:srcRect l="22387" t="9664" r="7244" b="-420"/>
          <a:stretch>
            <a:fillRect/>
          </a:stretch>
        </p:blipFill>
        <p:spPr bwMode="auto">
          <a:xfrm>
            <a:off x="5773542" y="3786191"/>
            <a:ext cx="337045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птицы\zwierzeta-ptaki-1024-768-10024.jpg"/>
          <p:cNvPicPr>
            <a:picLocks noChangeAspect="1" noChangeArrowheads="1"/>
          </p:cNvPicPr>
          <p:nvPr/>
        </p:nvPicPr>
        <p:blipFill>
          <a:blip r:embed="rId6" cstate="print"/>
          <a:srcRect l="43750" t="29999" r="27500" b="23334"/>
          <a:stretch>
            <a:fillRect/>
          </a:stretch>
        </p:blipFill>
        <p:spPr bwMode="auto">
          <a:xfrm>
            <a:off x="3643306" y="0"/>
            <a:ext cx="164307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F:\птицы\2962479.jpg"/>
          <p:cNvPicPr>
            <a:picLocks noChangeAspect="1" noChangeArrowheads="1"/>
          </p:cNvPicPr>
          <p:nvPr/>
        </p:nvPicPr>
        <p:blipFill>
          <a:blip r:embed="rId7" cstate="print"/>
          <a:srcRect l="20937" t="2736" b="6467"/>
          <a:stretch>
            <a:fillRect/>
          </a:stretch>
        </p:blipFill>
        <p:spPr bwMode="auto">
          <a:xfrm>
            <a:off x="0" y="4013456"/>
            <a:ext cx="3286148" cy="284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Птицы\18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596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36" y="1857364"/>
            <a:ext cx="2804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Пеликан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тицы\cartoon-wallpaper-2011.jpg"/>
          <p:cNvPicPr>
            <a:picLocks noChangeAspect="1" noChangeArrowheads="1"/>
          </p:cNvPicPr>
          <p:nvPr/>
        </p:nvPicPr>
        <p:blipFill>
          <a:blip r:embed="rId2" cstate="print"/>
          <a:srcRect t="10101" r="22223"/>
          <a:stretch>
            <a:fillRect/>
          </a:stretch>
        </p:blipFill>
        <p:spPr bwMode="auto">
          <a:xfrm>
            <a:off x="1" y="0"/>
            <a:ext cx="6393596" cy="6715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64072" y="1857364"/>
            <a:ext cx="277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Пингвин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Птицы\biser.info_17530504044b0062ab38d6b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72264" y="1857364"/>
            <a:ext cx="2466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Павлин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Птицы\275px-Pionites_leucoga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1928802"/>
            <a:ext cx="2704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Попугай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Птицы\perepel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51487" cy="52871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7251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Перепел с перепёлкой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птицы\gluhar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6838"/>
            <a:ext cx="3071834" cy="377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F:\птицы\596938.jpg"/>
          <p:cNvPicPr>
            <a:picLocks noChangeAspect="1" noChangeArrowheads="1"/>
          </p:cNvPicPr>
          <p:nvPr/>
        </p:nvPicPr>
        <p:blipFill>
          <a:blip r:embed="rId4" cstate="print"/>
          <a:srcRect l="32060" t="11774" r="2514"/>
          <a:stretch>
            <a:fillRect/>
          </a:stretch>
        </p:blipFill>
        <p:spPr bwMode="auto">
          <a:xfrm>
            <a:off x="6357918" y="0"/>
            <a:ext cx="2786082" cy="267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F:\птицы\71913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0"/>
            <a:ext cx="4143404" cy="276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F:\птицы\20019.jpg"/>
          <p:cNvPicPr>
            <a:picLocks noChangeAspect="1" noChangeArrowheads="1"/>
          </p:cNvPicPr>
          <p:nvPr/>
        </p:nvPicPr>
        <p:blipFill>
          <a:blip r:embed="rId6" cstate="print"/>
          <a:srcRect l="14000" t="12500" r="12000" b="958"/>
          <a:stretch>
            <a:fillRect/>
          </a:stretch>
        </p:blipFill>
        <p:spPr bwMode="auto">
          <a:xfrm>
            <a:off x="5572100" y="2714620"/>
            <a:ext cx="3571900" cy="278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F:\птицы\7ba87140eacf8b196afbea74006.jpg"/>
          <p:cNvPicPr>
            <a:picLocks noChangeAspect="1" noChangeArrowheads="1"/>
          </p:cNvPicPr>
          <p:nvPr/>
        </p:nvPicPr>
        <p:blipFill>
          <a:blip r:embed="rId7" cstate="print"/>
          <a:srcRect l="12329" r="23971"/>
          <a:stretch>
            <a:fillRect/>
          </a:stretch>
        </p:blipFill>
        <p:spPr bwMode="auto">
          <a:xfrm>
            <a:off x="142844" y="0"/>
            <a:ext cx="221457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F:\птицы\9a78e1301fb6b56de703951b8396550207c6fb38_349.jpg"/>
          <p:cNvPicPr>
            <a:picLocks noChangeAspect="1" noChangeArrowheads="1"/>
          </p:cNvPicPr>
          <p:nvPr/>
        </p:nvPicPr>
        <p:blipFill>
          <a:blip r:embed="rId8" cstate="print"/>
          <a:srcRect l="11318" t="3500" b="5000"/>
          <a:stretch>
            <a:fillRect/>
          </a:stretch>
        </p:blipFill>
        <p:spPr bwMode="auto">
          <a:xfrm>
            <a:off x="2928926" y="2500282"/>
            <a:ext cx="294799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F:\птицы\orlov2.jpg"/>
          <p:cNvPicPr>
            <a:picLocks noChangeAspect="1" noChangeArrowheads="1"/>
          </p:cNvPicPr>
          <p:nvPr/>
        </p:nvPicPr>
        <p:blipFill>
          <a:blip r:embed="rId9" cstate="print"/>
          <a:srcRect l="31446" t="29492" r="9961" b="16309"/>
          <a:stretch>
            <a:fillRect/>
          </a:stretch>
        </p:blipFill>
        <p:spPr bwMode="auto">
          <a:xfrm>
            <a:off x="5857884" y="5051809"/>
            <a:ext cx="2928958" cy="180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:\птицы\0a06eb6a75ccdfbf91b4a8b99ce713d4.jpg"/>
          <p:cNvPicPr>
            <a:picLocks noChangeAspect="1" noChangeArrowheads="1"/>
          </p:cNvPicPr>
          <p:nvPr/>
        </p:nvPicPr>
        <p:blipFill>
          <a:blip r:embed="rId2" cstate="print"/>
          <a:srcRect l="6923" t="8782" r="11153" b="19203"/>
          <a:stretch>
            <a:fillRect/>
          </a:stretch>
        </p:blipFill>
        <p:spPr bwMode="auto">
          <a:xfrm>
            <a:off x="0" y="0"/>
            <a:ext cx="4700927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птицы\1nc3.jpg"/>
          <p:cNvPicPr>
            <a:picLocks noChangeAspect="1" noChangeArrowheads="1"/>
          </p:cNvPicPr>
          <p:nvPr/>
        </p:nvPicPr>
        <p:blipFill>
          <a:blip r:embed="rId3" cstate="print"/>
          <a:srcRect l="7463" t="17909" b="4479"/>
          <a:stretch>
            <a:fillRect/>
          </a:stretch>
        </p:blipFill>
        <p:spPr bwMode="auto">
          <a:xfrm>
            <a:off x="4714876" y="0"/>
            <a:ext cx="442912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птицы\05b41bc2e05bab01fec5869c1d5_prev.jpg"/>
          <p:cNvPicPr>
            <a:picLocks noChangeAspect="1" noChangeArrowheads="1"/>
          </p:cNvPicPr>
          <p:nvPr/>
        </p:nvPicPr>
        <p:blipFill>
          <a:blip r:embed="rId4" cstate="print"/>
          <a:srcRect l="13135" r="29661"/>
          <a:stretch>
            <a:fillRect/>
          </a:stretch>
        </p:blipFill>
        <p:spPr bwMode="auto">
          <a:xfrm>
            <a:off x="5929290" y="2643182"/>
            <a:ext cx="3214710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F:\птицы\schegol.jpg"/>
          <p:cNvPicPr>
            <a:picLocks noChangeAspect="1" noChangeArrowheads="1"/>
          </p:cNvPicPr>
          <p:nvPr/>
        </p:nvPicPr>
        <p:blipFill>
          <a:blip r:embed="rId5" cstate="print"/>
          <a:srcRect l="15790" t="18421" b="13157"/>
          <a:stretch>
            <a:fillRect/>
          </a:stretch>
        </p:blipFill>
        <p:spPr bwMode="auto">
          <a:xfrm>
            <a:off x="3071802" y="2786058"/>
            <a:ext cx="304799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птицы\0_63ac2_afcca37f_XL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4545" t="9804" r="15152" b="15686"/>
          <a:stretch>
            <a:fillRect/>
          </a:stretch>
        </p:blipFill>
        <p:spPr bwMode="auto">
          <a:xfrm>
            <a:off x="0" y="4357694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птицы\04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643182"/>
            <a:ext cx="2466924" cy="185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птицы\14416.jpg"/>
          <p:cNvPicPr>
            <a:picLocks noChangeAspect="1" noChangeArrowheads="1"/>
          </p:cNvPicPr>
          <p:nvPr/>
        </p:nvPicPr>
        <p:blipFill>
          <a:blip r:embed="rId8" cstate="print"/>
          <a:srcRect l="31374" t="16101" r="32616" b="27401"/>
          <a:stretch>
            <a:fillRect/>
          </a:stretch>
        </p:blipFill>
        <p:spPr bwMode="auto">
          <a:xfrm>
            <a:off x="3786182" y="4500570"/>
            <a:ext cx="221457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40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</dc:creator>
  <cp:lastModifiedBy>as</cp:lastModifiedBy>
  <cp:revision>17</cp:revision>
  <dcterms:created xsi:type="dcterms:W3CDTF">2012-02-26T07:51:18Z</dcterms:created>
  <dcterms:modified xsi:type="dcterms:W3CDTF">2012-03-10T05:32:11Z</dcterms:modified>
</cp:coreProperties>
</file>