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1" r:id="rId1"/>
  </p:sldMasterIdLst>
  <p:notesMasterIdLst>
    <p:notesMasterId r:id="rId36"/>
  </p:notesMasterIdLst>
  <p:sldIdLst>
    <p:sldId id="256" r:id="rId2"/>
    <p:sldId id="301" r:id="rId3"/>
    <p:sldId id="316" r:id="rId4"/>
    <p:sldId id="314" r:id="rId5"/>
    <p:sldId id="306" r:id="rId6"/>
    <p:sldId id="307" r:id="rId7"/>
    <p:sldId id="315" r:id="rId8"/>
    <p:sldId id="317" r:id="rId9"/>
    <p:sldId id="309" r:id="rId10"/>
    <p:sldId id="310" r:id="rId11"/>
    <p:sldId id="311" r:id="rId12"/>
    <p:sldId id="312" r:id="rId13"/>
    <p:sldId id="313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08" r:id="rId23"/>
    <p:sldId id="329" r:id="rId24"/>
    <p:sldId id="330" r:id="rId25"/>
    <p:sldId id="331" r:id="rId26"/>
    <p:sldId id="332" r:id="rId27"/>
    <p:sldId id="333" r:id="rId28"/>
    <p:sldId id="334" r:id="rId29"/>
    <p:sldId id="304" r:id="rId30"/>
    <p:sldId id="261" r:id="rId31"/>
    <p:sldId id="268" r:id="rId32"/>
    <p:sldId id="326" r:id="rId33"/>
    <p:sldId id="327" r:id="rId34"/>
    <p:sldId id="302" r:id="rId35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E7EC0E"/>
    <a:srgbClr val="FF00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 autoAdjust="0"/>
    <p:restoredTop sz="83449" autoAdjust="0"/>
  </p:normalViewPr>
  <p:slideViewPr>
    <p:cSldViewPr>
      <p:cViewPr>
        <p:scale>
          <a:sx n="55" d="100"/>
          <a:sy n="55" d="100"/>
        </p:scale>
        <p:origin x="-1818" y="-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D92E30-6C6E-4FFA-95A8-7B4D916E9E18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20779D5-E90F-4FFF-BBC5-8FAFBDD7BF23}">
      <dgm:prSet phldrT="[Текст]" custT="1"/>
      <dgm:spPr/>
      <dgm:t>
        <a:bodyPr/>
        <a:lstStyle/>
        <a:p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Комитет образования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B179C70-28CC-4BC3-87A3-C53E332154DE}" type="parTrans" cxnId="{745C7662-CBB3-4E88-BA8A-CEE709FEC658}">
      <dgm:prSet/>
      <dgm:spPr/>
      <dgm:t>
        <a:bodyPr/>
        <a:lstStyle/>
        <a:p>
          <a:endParaRPr lang="ru-RU"/>
        </a:p>
      </dgm:t>
    </dgm:pt>
    <dgm:pt modelId="{5646008C-B701-44DB-8B3E-4A415F2602B9}" type="sibTrans" cxnId="{745C7662-CBB3-4E88-BA8A-CEE709FEC658}">
      <dgm:prSet/>
      <dgm:spPr/>
      <dgm:t>
        <a:bodyPr/>
        <a:lstStyle/>
        <a:p>
          <a:endParaRPr lang="ru-RU"/>
        </a:p>
      </dgm:t>
    </dgm:pt>
    <dgm:pt modelId="{FAB28E5E-E0DD-4ABF-A5D9-C6465EFBBB6C}">
      <dgm:prSet phldrT="[Текст]" custT="1"/>
      <dgm:spPr/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Методист КО  (</a:t>
          </a:r>
          <a:r>
            <a:rPr lang="ru-RU" sz="1400" i="1" dirty="0">
              <a:latin typeface="Times New Roman" pitchFamily="18" charset="0"/>
              <a:cs typeface="Times New Roman" pitchFamily="18" charset="0"/>
            </a:rPr>
            <a:t>консультации)</a:t>
          </a:r>
        </a:p>
      </dgm:t>
    </dgm:pt>
    <dgm:pt modelId="{E9315101-243D-406F-A61C-34314B11A026}" type="parTrans" cxnId="{1503A0BA-7FA3-4D56-977A-85FE9B115161}">
      <dgm:prSet/>
      <dgm:spPr/>
      <dgm:t>
        <a:bodyPr/>
        <a:lstStyle/>
        <a:p>
          <a:endParaRPr lang="ru-RU"/>
        </a:p>
      </dgm:t>
    </dgm:pt>
    <dgm:pt modelId="{0CFE1D56-37C6-48EE-847E-2A5C445A07DA}" type="sibTrans" cxnId="{1503A0BA-7FA3-4D56-977A-85FE9B115161}">
      <dgm:prSet/>
      <dgm:spPr/>
      <dgm:t>
        <a:bodyPr/>
        <a:lstStyle/>
        <a:p>
          <a:endParaRPr lang="ru-RU"/>
        </a:p>
      </dgm:t>
    </dgm:pt>
    <dgm:pt modelId="{037E99FD-D82F-410F-9835-8D39EB6FF857}">
      <dgm:prSet phldrT="[Текст]" custT="1"/>
      <dgm:spPr/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Координационный совет по ФГОС</a:t>
          </a:r>
        </a:p>
      </dgm:t>
    </dgm:pt>
    <dgm:pt modelId="{882E3591-C4C7-4130-A211-A809E3EDB360}" type="parTrans" cxnId="{17C20A13-1C9D-4517-A36D-8040224F7793}">
      <dgm:prSet/>
      <dgm:spPr/>
      <dgm:t>
        <a:bodyPr/>
        <a:lstStyle/>
        <a:p>
          <a:endParaRPr lang="ru-RU"/>
        </a:p>
      </dgm:t>
    </dgm:pt>
    <dgm:pt modelId="{F3CB2D72-E98B-4BDD-9642-5AB1A9E3AB87}" type="sibTrans" cxnId="{17C20A13-1C9D-4517-A36D-8040224F7793}">
      <dgm:prSet/>
      <dgm:spPr/>
      <dgm:t>
        <a:bodyPr/>
        <a:lstStyle/>
        <a:p>
          <a:endParaRPr lang="ru-RU"/>
        </a:p>
      </dgm:t>
    </dgm:pt>
    <dgm:pt modelId="{310CFFF2-236C-409E-8392-DF299EDBCF12}">
      <dgm:prSet phldrT="[Текст]" custT="1"/>
      <dgm:spPr/>
      <dgm:t>
        <a:bodyPr/>
        <a:lstStyle/>
        <a:p>
          <a:r>
            <a: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Ресурсный центр по ФГОС</a:t>
          </a:r>
        </a:p>
      </dgm:t>
    </dgm:pt>
    <dgm:pt modelId="{519EDDE2-0896-40B7-A1AA-13A815E0134E}" type="parTrans" cxnId="{51784642-8256-4CBC-A520-537878753D40}">
      <dgm:prSet/>
      <dgm:spPr/>
      <dgm:t>
        <a:bodyPr/>
        <a:lstStyle/>
        <a:p>
          <a:endParaRPr lang="ru-RU"/>
        </a:p>
      </dgm:t>
    </dgm:pt>
    <dgm:pt modelId="{B27C940E-A22A-44B0-A8B3-B0E1CD93A248}" type="sibTrans" cxnId="{51784642-8256-4CBC-A520-537878753D40}">
      <dgm:prSet/>
      <dgm:spPr/>
      <dgm:t>
        <a:bodyPr/>
        <a:lstStyle/>
        <a:p>
          <a:endParaRPr lang="ru-RU"/>
        </a:p>
      </dgm:t>
    </dgm:pt>
    <dgm:pt modelId="{77535562-FB79-4755-9FC9-C4828CC445FE}">
      <dgm:prSet phldrT="[Текст]" custT="1"/>
      <dgm:spPr/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МБОУ </a:t>
          </a:r>
          <a:r>
            <a:rPr lang="ru-RU" sz="1400" dirty="0" err="1">
              <a:latin typeface="Times New Roman" pitchFamily="18" charset="0"/>
              <a:cs typeface="Times New Roman" pitchFamily="18" charset="0"/>
            </a:rPr>
            <a:t>Досатуйская</a:t>
          </a:r>
          <a:r>
            <a:rPr lang="ru-RU" sz="1400" dirty="0">
              <a:latin typeface="Times New Roman" pitchFamily="18" charset="0"/>
              <a:cs typeface="Times New Roman" pitchFamily="18" charset="0"/>
            </a:rPr>
            <a:t> СОШ (</a:t>
          </a:r>
          <a:r>
            <a:rPr lang="ru-RU" sz="1400" dirty="0" err="1">
              <a:latin typeface="Times New Roman" pitchFamily="18" charset="0"/>
              <a:cs typeface="Times New Roman" pitchFamily="18" charset="0"/>
            </a:rPr>
            <a:t>тьютор</a:t>
          </a:r>
          <a:r>
            <a:rPr lang="ru-RU" sz="1400" dirty="0">
              <a:latin typeface="Times New Roman" pitchFamily="18" charset="0"/>
              <a:cs typeface="Times New Roman" pitchFamily="18" charset="0"/>
            </a:rPr>
            <a:t> ФГОС, эксперт учителей </a:t>
          </a:r>
          <a:r>
            <a:rPr lang="ru-RU" sz="1400" dirty="0" err="1">
              <a:latin typeface="Times New Roman" pitchFamily="18" charset="0"/>
              <a:cs typeface="Times New Roman" pitchFamily="18" charset="0"/>
            </a:rPr>
            <a:t>нач.классов</a:t>
          </a:r>
          <a:r>
            <a:rPr lang="ru-RU" sz="1400" dirty="0">
              <a:latin typeface="Times New Roman" pitchFamily="18" charset="0"/>
              <a:cs typeface="Times New Roman" pitchFamily="18" charset="0"/>
            </a:rPr>
            <a:t>) - </a:t>
          </a:r>
          <a:r>
            <a:rPr lang="ru-RU" sz="1400" i="1" dirty="0">
              <a:latin typeface="Times New Roman" pitchFamily="18" charset="0"/>
              <a:cs typeface="Times New Roman" pitchFamily="18" charset="0"/>
            </a:rPr>
            <a:t>творческий отчёт учителей: уроки, внеурочная деятельность, круглый стол, консультации, практикумы). </a:t>
          </a:r>
        </a:p>
      </dgm:t>
    </dgm:pt>
    <dgm:pt modelId="{2245AED5-A1DF-4FE4-8EDF-DC9A914D94D2}" type="parTrans" cxnId="{482DC27E-500E-483D-A74E-C5BE0FA13B50}">
      <dgm:prSet/>
      <dgm:spPr/>
      <dgm:t>
        <a:bodyPr/>
        <a:lstStyle/>
        <a:p>
          <a:endParaRPr lang="ru-RU"/>
        </a:p>
      </dgm:t>
    </dgm:pt>
    <dgm:pt modelId="{0B68BB9C-3308-4C46-B1EA-481722E384C0}" type="sibTrans" cxnId="{482DC27E-500E-483D-A74E-C5BE0FA13B50}">
      <dgm:prSet/>
      <dgm:spPr/>
      <dgm:t>
        <a:bodyPr/>
        <a:lstStyle/>
        <a:p>
          <a:endParaRPr lang="ru-RU"/>
        </a:p>
      </dgm:t>
    </dgm:pt>
    <dgm:pt modelId="{8169D1EC-B834-46B1-A158-332A7A74ABCC}">
      <dgm:prSet phldrT="[Текст]" custT="1"/>
      <dgm:spPr/>
      <dgm:t>
        <a:bodyPr/>
        <a:lstStyle/>
        <a:p>
          <a:r>
            <a:rPr lang="ru-RU" sz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Стажёрные</a:t>
          </a:r>
          <a:r>
            <a: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школы</a:t>
          </a:r>
        </a:p>
      </dgm:t>
    </dgm:pt>
    <dgm:pt modelId="{ED7CD2FB-19BD-4E93-A525-A09FC103F848}" type="parTrans" cxnId="{7A31ED62-FB14-4D1C-833C-FF049775BA96}">
      <dgm:prSet/>
      <dgm:spPr/>
      <dgm:t>
        <a:bodyPr/>
        <a:lstStyle/>
        <a:p>
          <a:endParaRPr lang="ru-RU"/>
        </a:p>
      </dgm:t>
    </dgm:pt>
    <dgm:pt modelId="{492330FB-AD79-44EC-86B9-B17B063EF285}" type="sibTrans" cxnId="{7A31ED62-FB14-4D1C-833C-FF049775BA96}">
      <dgm:prSet/>
      <dgm:spPr/>
      <dgm:t>
        <a:bodyPr/>
        <a:lstStyle/>
        <a:p>
          <a:endParaRPr lang="ru-RU"/>
        </a:p>
      </dgm:t>
    </dgm:pt>
    <dgm:pt modelId="{87760839-1FCA-46A5-95D8-2A7917357F38}">
      <dgm:prSet phldrT="[Текст]" custT="1"/>
      <dgm:spPr/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МОУ </a:t>
          </a:r>
          <a:r>
            <a:rPr lang="ru-RU" sz="1400" dirty="0" err="1">
              <a:latin typeface="Times New Roman" pitchFamily="18" charset="0"/>
              <a:cs typeface="Times New Roman" pitchFamily="18" charset="0"/>
            </a:rPr>
            <a:t>Молодёжнинская</a:t>
          </a:r>
          <a:r>
            <a:rPr lang="ru-RU" sz="1400" dirty="0">
              <a:latin typeface="Times New Roman" pitchFamily="18" charset="0"/>
              <a:cs typeface="Times New Roman" pitchFamily="18" charset="0"/>
            </a:rPr>
            <a:t> СОШ</a:t>
          </a:r>
        </a:p>
      </dgm:t>
    </dgm:pt>
    <dgm:pt modelId="{2050C8E7-47A9-42A5-BD32-2785679CF39F}" type="parTrans" cxnId="{3183DF13-F19B-4A1D-BF50-BC622738F10F}">
      <dgm:prSet/>
      <dgm:spPr/>
      <dgm:t>
        <a:bodyPr/>
        <a:lstStyle/>
        <a:p>
          <a:endParaRPr lang="ru-RU"/>
        </a:p>
      </dgm:t>
    </dgm:pt>
    <dgm:pt modelId="{9AFD09E8-2C49-485C-9D88-1FF9B731E128}" type="sibTrans" cxnId="{3183DF13-F19B-4A1D-BF50-BC622738F10F}">
      <dgm:prSet/>
      <dgm:spPr/>
      <dgm:t>
        <a:bodyPr/>
        <a:lstStyle/>
        <a:p>
          <a:endParaRPr lang="ru-RU"/>
        </a:p>
      </dgm:t>
    </dgm:pt>
    <dgm:pt modelId="{E4C407B8-D19F-4677-B9C3-A65B69E7678A}">
      <dgm:prSet phldrT="[Текст]" custT="1"/>
      <dgm:spPr/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МОУ </a:t>
          </a:r>
          <a:r>
            <a:rPr lang="ru-RU" sz="1400" dirty="0" err="1">
              <a:latin typeface="Times New Roman" pitchFamily="18" charset="0"/>
              <a:cs typeface="Times New Roman" pitchFamily="18" charset="0"/>
            </a:rPr>
            <a:t>Быркинская</a:t>
          </a:r>
          <a:r>
            <a:rPr lang="ru-RU" sz="1400" dirty="0">
              <a:latin typeface="Times New Roman" pitchFamily="18" charset="0"/>
              <a:cs typeface="Times New Roman" pitchFamily="18" charset="0"/>
            </a:rPr>
            <a:t> СОШ </a:t>
          </a:r>
        </a:p>
      </dgm:t>
    </dgm:pt>
    <dgm:pt modelId="{D2A596D7-FDD5-4C47-AAEF-E8AA8752AB2B}" type="parTrans" cxnId="{A99F63AE-2709-49AE-8E6A-76387D7D1B16}">
      <dgm:prSet/>
      <dgm:spPr/>
      <dgm:t>
        <a:bodyPr/>
        <a:lstStyle/>
        <a:p>
          <a:endParaRPr lang="ru-RU"/>
        </a:p>
      </dgm:t>
    </dgm:pt>
    <dgm:pt modelId="{43C4677F-ADEE-437D-9F98-0AD2B3AEDCB6}" type="sibTrans" cxnId="{A99F63AE-2709-49AE-8E6A-76387D7D1B16}">
      <dgm:prSet/>
      <dgm:spPr/>
      <dgm:t>
        <a:bodyPr/>
        <a:lstStyle/>
        <a:p>
          <a:endParaRPr lang="ru-RU"/>
        </a:p>
      </dgm:t>
    </dgm:pt>
    <dgm:pt modelId="{6BCD1D6E-23F4-4459-8032-85DCF53FC0B9}">
      <dgm:prSet phldrT="[Текст]" custT="1"/>
      <dgm:spPr/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МОУ </a:t>
          </a:r>
          <a:r>
            <a:rPr lang="ru-RU" sz="1400" dirty="0" err="1">
              <a:latin typeface="Times New Roman" pitchFamily="18" charset="0"/>
              <a:cs typeface="Times New Roman" pitchFamily="18" charset="0"/>
            </a:rPr>
            <a:t>Кличкинская</a:t>
          </a:r>
          <a:r>
            <a:rPr lang="ru-RU" sz="1400" dirty="0">
              <a:latin typeface="Times New Roman" pitchFamily="18" charset="0"/>
              <a:cs typeface="Times New Roman" pitchFamily="18" charset="0"/>
            </a:rPr>
            <a:t> СОШ </a:t>
          </a:r>
        </a:p>
      </dgm:t>
    </dgm:pt>
    <dgm:pt modelId="{58D1E3DD-E80B-4D1B-B030-A604015B2CE0}" type="parTrans" cxnId="{58FA105C-A648-4CFE-92AB-4C1A5668D892}">
      <dgm:prSet/>
      <dgm:spPr/>
      <dgm:t>
        <a:bodyPr/>
        <a:lstStyle/>
        <a:p>
          <a:endParaRPr lang="ru-RU"/>
        </a:p>
      </dgm:t>
    </dgm:pt>
    <dgm:pt modelId="{DDD903A5-0875-47A6-AFE9-C8D12E17919E}" type="sibTrans" cxnId="{58FA105C-A648-4CFE-92AB-4C1A5668D892}">
      <dgm:prSet/>
      <dgm:spPr/>
      <dgm:t>
        <a:bodyPr/>
        <a:lstStyle/>
        <a:p>
          <a:endParaRPr lang="ru-RU"/>
        </a:p>
      </dgm:t>
    </dgm:pt>
    <dgm:pt modelId="{44F9C3DB-322E-4AEC-A8A0-59D9833A16A8}">
      <dgm:prSet custT="1"/>
      <dgm:spPr/>
      <dgm:t>
        <a:bodyPr/>
        <a:lstStyle/>
        <a:p>
          <a:r>
            <a: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Участие в </a:t>
          </a:r>
          <a:r>
            <a:rPr lang="ru-RU" sz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вебинаре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EE138F2-8348-467B-85BC-B59302C7F4E7}" type="parTrans" cxnId="{235E99E3-7894-4E04-8840-43ECF5E44537}">
      <dgm:prSet/>
      <dgm:spPr/>
      <dgm:t>
        <a:bodyPr/>
        <a:lstStyle/>
        <a:p>
          <a:endParaRPr lang="ru-RU"/>
        </a:p>
      </dgm:t>
    </dgm:pt>
    <dgm:pt modelId="{39FB8443-E380-48E8-A283-BF12EB20166C}" type="sibTrans" cxnId="{235E99E3-7894-4E04-8840-43ECF5E44537}">
      <dgm:prSet/>
      <dgm:spPr/>
      <dgm:t>
        <a:bodyPr/>
        <a:lstStyle/>
        <a:p>
          <a:endParaRPr lang="ru-RU"/>
        </a:p>
      </dgm:t>
    </dgm:pt>
    <dgm:pt modelId="{9E1B1754-A7D7-462F-8482-CD1566DBA6DE}">
      <dgm:prSet custT="1"/>
      <dgm:spPr/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МБОУ </a:t>
          </a:r>
          <a:r>
            <a:rPr lang="ru-RU" sz="1400" dirty="0" err="1">
              <a:latin typeface="Times New Roman" pitchFamily="18" charset="0"/>
              <a:cs typeface="Times New Roman" pitchFamily="18" charset="0"/>
            </a:rPr>
            <a:t>Досатуйская</a:t>
          </a:r>
          <a:r>
            <a:rPr lang="ru-RU" sz="1400" dirty="0">
              <a:latin typeface="Times New Roman" pitchFamily="18" charset="0"/>
              <a:cs typeface="Times New Roman" pitchFamily="18" charset="0"/>
            </a:rPr>
            <a:t> СОШ  </a:t>
          </a:r>
        </a:p>
      </dgm:t>
    </dgm:pt>
    <dgm:pt modelId="{E63D10DA-879D-4603-9FDE-E15AE4DDFF5D}" type="parTrans" cxnId="{D7D5C9BE-8FF6-4722-996D-79BFCDF85603}">
      <dgm:prSet/>
      <dgm:spPr/>
      <dgm:t>
        <a:bodyPr/>
        <a:lstStyle/>
        <a:p>
          <a:endParaRPr lang="ru-RU"/>
        </a:p>
      </dgm:t>
    </dgm:pt>
    <dgm:pt modelId="{BA3E7668-4C73-49CA-89F3-D0AFD1D177AF}" type="sibTrans" cxnId="{D7D5C9BE-8FF6-4722-996D-79BFCDF85603}">
      <dgm:prSet/>
      <dgm:spPr/>
      <dgm:t>
        <a:bodyPr/>
        <a:lstStyle/>
        <a:p>
          <a:endParaRPr lang="ru-RU"/>
        </a:p>
      </dgm:t>
    </dgm:pt>
    <dgm:pt modelId="{1B38BC03-B6F5-4C5C-931A-ECC4D7E1E676}">
      <dgm:prSet custT="1"/>
      <dgm:spPr/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МБОУ </a:t>
          </a:r>
          <a:r>
            <a:rPr lang="ru-RU" sz="1400" dirty="0" err="1">
              <a:latin typeface="Times New Roman" pitchFamily="18" charset="0"/>
              <a:cs typeface="Times New Roman" pitchFamily="18" charset="0"/>
            </a:rPr>
            <a:t>Приаргунская</a:t>
          </a:r>
          <a:r>
            <a:rPr lang="ru-RU" sz="1400" dirty="0">
              <a:latin typeface="Times New Roman" pitchFamily="18" charset="0"/>
              <a:cs typeface="Times New Roman" pitchFamily="18" charset="0"/>
            </a:rPr>
            <a:t> СОШ  </a:t>
          </a:r>
        </a:p>
      </dgm:t>
    </dgm:pt>
    <dgm:pt modelId="{78536354-824B-4301-A73A-929301DF8F91}" type="parTrans" cxnId="{A5C4AFAA-5379-4759-9F72-C8F3416D6753}">
      <dgm:prSet/>
      <dgm:spPr/>
      <dgm:t>
        <a:bodyPr/>
        <a:lstStyle/>
        <a:p>
          <a:endParaRPr lang="ru-RU"/>
        </a:p>
      </dgm:t>
    </dgm:pt>
    <dgm:pt modelId="{78E99F9E-77F3-4FE5-9C2D-BDE5D8CECEB4}" type="sibTrans" cxnId="{A5C4AFAA-5379-4759-9F72-C8F3416D6753}">
      <dgm:prSet/>
      <dgm:spPr/>
      <dgm:t>
        <a:bodyPr/>
        <a:lstStyle/>
        <a:p>
          <a:endParaRPr lang="ru-RU"/>
        </a:p>
      </dgm:t>
    </dgm:pt>
    <dgm:pt modelId="{F5EA49CE-165A-4237-8388-563AF0C0EA50}">
      <dgm:prSet custT="1"/>
      <dgm:spPr/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МОУ Ново - </a:t>
          </a:r>
          <a:r>
            <a:rPr lang="ru-RU" sz="1400" dirty="0" err="1">
              <a:latin typeface="Times New Roman" pitchFamily="18" charset="0"/>
              <a:cs typeface="Times New Roman" pitchFamily="18" charset="0"/>
            </a:rPr>
            <a:t>Цурухайтуйская</a:t>
          </a:r>
          <a:r>
            <a:rPr lang="ru-RU" sz="1400" dirty="0">
              <a:latin typeface="Times New Roman" pitchFamily="18" charset="0"/>
              <a:cs typeface="Times New Roman" pitchFamily="18" charset="0"/>
            </a:rPr>
            <a:t> СОШ</a:t>
          </a:r>
        </a:p>
      </dgm:t>
    </dgm:pt>
    <dgm:pt modelId="{DABF7086-2278-409A-90A3-F2B71089FADC}" type="parTrans" cxnId="{82F60768-EA4C-41AB-A1DE-FFE9BF50297F}">
      <dgm:prSet/>
      <dgm:spPr/>
      <dgm:t>
        <a:bodyPr/>
        <a:lstStyle/>
        <a:p>
          <a:endParaRPr lang="ru-RU"/>
        </a:p>
      </dgm:t>
    </dgm:pt>
    <dgm:pt modelId="{05DEEDB5-43C4-4355-8B96-A02A4E3B0AFE}" type="sibTrans" cxnId="{82F60768-EA4C-41AB-A1DE-FFE9BF50297F}">
      <dgm:prSet/>
      <dgm:spPr/>
      <dgm:t>
        <a:bodyPr/>
        <a:lstStyle/>
        <a:p>
          <a:endParaRPr lang="ru-RU"/>
        </a:p>
      </dgm:t>
    </dgm:pt>
    <dgm:pt modelId="{EE662295-BF6A-4B35-A452-62B859D49174}">
      <dgm:prSet custT="1"/>
      <dgm:spPr/>
      <dgm:t>
        <a:bodyPr/>
        <a:lstStyle/>
        <a:p>
          <a:r>
            <a: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СМИ</a:t>
          </a:r>
        </a:p>
      </dgm:t>
    </dgm:pt>
    <dgm:pt modelId="{7FEF3CF5-1C4A-40EA-A306-AE2589EBB615}" type="parTrans" cxnId="{CDF5A8F8-B7B7-44F3-9D56-648D5928DB4B}">
      <dgm:prSet/>
      <dgm:spPr/>
      <dgm:t>
        <a:bodyPr/>
        <a:lstStyle/>
        <a:p>
          <a:endParaRPr lang="ru-RU"/>
        </a:p>
      </dgm:t>
    </dgm:pt>
    <dgm:pt modelId="{0F37A50F-A14D-475A-884E-70954AA57908}" type="sibTrans" cxnId="{CDF5A8F8-B7B7-44F3-9D56-648D5928DB4B}">
      <dgm:prSet/>
      <dgm:spPr/>
      <dgm:t>
        <a:bodyPr/>
        <a:lstStyle/>
        <a:p>
          <a:endParaRPr lang="ru-RU"/>
        </a:p>
      </dgm:t>
    </dgm:pt>
    <dgm:pt modelId="{E3E551B1-6BD9-4749-B1C7-35BDB5F10957}">
      <dgm:prSet custT="1"/>
      <dgm:spPr/>
      <dgm:t>
        <a:bodyPr/>
        <a:lstStyle/>
        <a:p>
          <a:r>
            <a:rPr lang="ru-RU" sz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Пилотная</a:t>
          </a:r>
          <a:r>
            <a: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площадка</a:t>
          </a:r>
        </a:p>
      </dgm:t>
    </dgm:pt>
    <dgm:pt modelId="{8C258811-8757-4482-90CE-A61B3555B730}" type="parTrans" cxnId="{1D08CA68-766F-4E63-99D0-F07ADEFF99B6}">
      <dgm:prSet/>
      <dgm:spPr/>
      <dgm:t>
        <a:bodyPr/>
        <a:lstStyle/>
        <a:p>
          <a:endParaRPr lang="ru-RU"/>
        </a:p>
      </dgm:t>
    </dgm:pt>
    <dgm:pt modelId="{1D910309-4843-42EB-8A72-600CA3221587}" type="sibTrans" cxnId="{1D08CA68-766F-4E63-99D0-F07ADEFF99B6}">
      <dgm:prSet/>
      <dgm:spPr/>
      <dgm:t>
        <a:bodyPr/>
        <a:lstStyle/>
        <a:p>
          <a:endParaRPr lang="ru-RU"/>
        </a:p>
      </dgm:t>
    </dgm:pt>
    <dgm:pt modelId="{C90ED0FA-6C33-4DD2-9E67-795F684CEDAB}">
      <dgm:prSet custT="1"/>
      <dgm:spPr/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МБОУ </a:t>
          </a:r>
          <a:r>
            <a:rPr lang="ru-RU" sz="1400" dirty="0" err="1">
              <a:latin typeface="Times New Roman" pitchFamily="18" charset="0"/>
              <a:cs typeface="Times New Roman" pitchFamily="18" charset="0"/>
            </a:rPr>
            <a:t>Приаргунская</a:t>
          </a:r>
          <a:r>
            <a:rPr lang="ru-RU" sz="1400" dirty="0">
              <a:latin typeface="Times New Roman" pitchFamily="18" charset="0"/>
              <a:cs typeface="Times New Roman" pitchFamily="18" charset="0"/>
            </a:rPr>
            <a:t> СОШ </a:t>
          </a:r>
          <a:r>
            <a:rPr lang="ru-RU" sz="1400" i="1" dirty="0">
              <a:latin typeface="Times New Roman" pitchFamily="18" charset="0"/>
              <a:cs typeface="Times New Roman" pitchFamily="18" charset="0"/>
            </a:rPr>
            <a:t>- творческий отчёт учителей: уроки, внеурочная деятельность)</a:t>
          </a:r>
        </a:p>
      </dgm:t>
    </dgm:pt>
    <dgm:pt modelId="{2D6BB0EB-EE9C-4E52-B17D-FC93509AA4D5}" type="parTrans" cxnId="{1739E2B4-85B0-48A5-959E-E4C1754D3112}">
      <dgm:prSet/>
      <dgm:spPr/>
      <dgm:t>
        <a:bodyPr/>
        <a:lstStyle/>
        <a:p>
          <a:endParaRPr lang="ru-RU"/>
        </a:p>
      </dgm:t>
    </dgm:pt>
    <dgm:pt modelId="{E95AB4FF-04AB-4997-BE88-DDF9A284C8EA}" type="sibTrans" cxnId="{1739E2B4-85B0-48A5-959E-E4C1754D3112}">
      <dgm:prSet/>
      <dgm:spPr/>
      <dgm:t>
        <a:bodyPr/>
        <a:lstStyle/>
        <a:p>
          <a:endParaRPr lang="ru-RU"/>
        </a:p>
      </dgm:t>
    </dgm:pt>
    <dgm:pt modelId="{3D5F71DD-DE67-4A0F-8780-CF641A40AE9F}">
      <dgm:prSet custT="1"/>
      <dgm:spPr/>
      <dgm:t>
        <a:bodyPr/>
        <a:lstStyle/>
        <a:p>
          <a:r>
            <a:rPr lang="ru-RU" sz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ЗабКИПКРО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19C4512-28E8-4A12-8C49-F6E80B8FA112}" type="parTrans" cxnId="{FF32C519-0874-4AC1-80C1-143CCE6A93FA}">
      <dgm:prSet/>
      <dgm:spPr/>
      <dgm:t>
        <a:bodyPr/>
        <a:lstStyle/>
        <a:p>
          <a:endParaRPr lang="ru-RU"/>
        </a:p>
      </dgm:t>
    </dgm:pt>
    <dgm:pt modelId="{3D03D5FE-9D60-45EC-817A-AA10C8EE1EB7}" type="sibTrans" cxnId="{FF32C519-0874-4AC1-80C1-143CCE6A93FA}">
      <dgm:prSet/>
      <dgm:spPr/>
      <dgm:t>
        <a:bodyPr/>
        <a:lstStyle/>
        <a:p>
          <a:endParaRPr lang="ru-RU"/>
        </a:p>
      </dgm:t>
    </dgm:pt>
    <dgm:pt modelId="{D2D0F462-E419-4E62-9CDC-B3227DC23846}">
      <dgm:prSet custT="1"/>
      <dgm:spPr/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Методисты  </a:t>
          </a:r>
          <a:r>
            <a:rPr lang="ru-RU" sz="1400" dirty="0" err="1">
              <a:latin typeface="Times New Roman" pitchFamily="18" charset="0"/>
              <a:cs typeface="Times New Roman" pitchFamily="18" charset="0"/>
            </a:rPr>
            <a:t>нач.классов</a:t>
          </a:r>
          <a:r>
            <a:rPr lang="ru-RU" sz="1400" dirty="0">
              <a:latin typeface="Times New Roman" pitchFamily="18" charset="0"/>
              <a:cs typeface="Times New Roman" pitchFamily="18" charset="0"/>
            </a:rPr>
            <a:t> (</a:t>
          </a:r>
          <a:r>
            <a:rPr lang="ru-RU" sz="1400" i="1" dirty="0">
              <a:latin typeface="Times New Roman" pitchFamily="18" charset="0"/>
              <a:cs typeface="Times New Roman" pitchFamily="18" charset="0"/>
            </a:rPr>
            <a:t>консультации</a:t>
          </a:r>
          <a:r>
            <a:rPr lang="ru-RU" sz="1400" dirty="0">
              <a:latin typeface="Times New Roman" pitchFamily="18" charset="0"/>
              <a:cs typeface="Times New Roman" pitchFamily="18" charset="0"/>
            </a:rPr>
            <a:t>)</a:t>
          </a:r>
        </a:p>
      </dgm:t>
    </dgm:pt>
    <dgm:pt modelId="{92934435-CA9D-426F-A84B-B703892133A7}" type="parTrans" cxnId="{2F5E81F3-2569-4365-B632-22A08750FF54}">
      <dgm:prSet/>
      <dgm:spPr/>
      <dgm:t>
        <a:bodyPr/>
        <a:lstStyle/>
        <a:p>
          <a:endParaRPr lang="ru-RU"/>
        </a:p>
      </dgm:t>
    </dgm:pt>
    <dgm:pt modelId="{050173AB-066C-4AFE-95D0-54F051331533}" type="sibTrans" cxnId="{2F5E81F3-2569-4365-B632-22A08750FF54}">
      <dgm:prSet/>
      <dgm:spPr/>
      <dgm:t>
        <a:bodyPr/>
        <a:lstStyle/>
        <a:p>
          <a:endParaRPr lang="ru-RU"/>
        </a:p>
      </dgm:t>
    </dgm:pt>
    <dgm:pt modelId="{4F25E898-9F36-457A-B292-515CBFF7BED6}">
      <dgm:prSet custT="1"/>
      <dgm:spPr/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Газета "</a:t>
          </a:r>
          <a:r>
            <a:rPr lang="ru-RU" sz="1400" dirty="0" err="1">
              <a:latin typeface="Times New Roman" pitchFamily="18" charset="0"/>
              <a:cs typeface="Times New Roman" pitchFamily="18" charset="0"/>
            </a:rPr>
            <a:t>Приаргунская</a:t>
          </a:r>
          <a:r>
            <a:rPr lang="ru-RU" sz="1400" dirty="0">
              <a:latin typeface="Times New Roman" pitchFamily="18" charset="0"/>
              <a:cs typeface="Times New Roman" pitchFamily="18" charset="0"/>
            </a:rPr>
            <a:t> Заря" </a:t>
          </a:r>
        </a:p>
      </dgm:t>
    </dgm:pt>
    <dgm:pt modelId="{7E51C738-C1ED-4108-8E81-0B32AE9D067C}" type="parTrans" cxnId="{D5685362-A806-43AD-ADF0-97C0C60ED50B}">
      <dgm:prSet/>
      <dgm:spPr/>
      <dgm:t>
        <a:bodyPr/>
        <a:lstStyle/>
        <a:p>
          <a:endParaRPr lang="ru-RU"/>
        </a:p>
      </dgm:t>
    </dgm:pt>
    <dgm:pt modelId="{67716006-A2F0-4DBD-BBE6-AB548F13758F}" type="sibTrans" cxnId="{D5685362-A806-43AD-ADF0-97C0C60ED50B}">
      <dgm:prSet/>
      <dgm:spPr/>
      <dgm:t>
        <a:bodyPr/>
        <a:lstStyle/>
        <a:p>
          <a:endParaRPr lang="ru-RU"/>
        </a:p>
      </dgm:t>
    </dgm:pt>
    <dgm:pt modelId="{4ADDE730-EFEC-490A-AE0F-4BFADEAF1A8C}">
      <dgm:prSet custT="1"/>
      <dgm:spPr/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Публикации статей в сборниках </a:t>
          </a:r>
        </a:p>
      </dgm:t>
    </dgm:pt>
    <dgm:pt modelId="{5DE1E30D-1661-4737-AE8B-31660426C749}" type="parTrans" cxnId="{620148F1-0FE7-444B-A32F-574EF0C86941}">
      <dgm:prSet/>
      <dgm:spPr/>
      <dgm:t>
        <a:bodyPr/>
        <a:lstStyle/>
        <a:p>
          <a:endParaRPr lang="ru-RU"/>
        </a:p>
      </dgm:t>
    </dgm:pt>
    <dgm:pt modelId="{EA59DF50-3F3F-4E42-ABD8-6527264EAD56}" type="sibTrans" cxnId="{620148F1-0FE7-444B-A32F-574EF0C86941}">
      <dgm:prSet/>
      <dgm:spPr/>
      <dgm:t>
        <a:bodyPr/>
        <a:lstStyle/>
        <a:p>
          <a:endParaRPr lang="ru-RU"/>
        </a:p>
      </dgm:t>
    </dgm:pt>
    <dgm:pt modelId="{AEE88D5D-443A-45B7-842C-2144066C2B18}">
      <dgm:prSet custT="1"/>
      <dgm:spPr/>
      <dgm:t>
        <a:bodyPr/>
        <a:lstStyle/>
        <a:p>
          <a:r>
            <a:rPr lang="ru-RU" sz="1400" dirty="0">
              <a:latin typeface="Times New Roman" pitchFamily="18" charset="0"/>
              <a:cs typeface="Times New Roman" pitchFamily="18" charset="0"/>
            </a:rPr>
            <a:t>Библиотека </a:t>
          </a:r>
          <a:r>
            <a:rPr lang="ru-RU" sz="1400" i="1" dirty="0">
              <a:latin typeface="Times New Roman" pitchFamily="18" charset="0"/>
              <a:cs typeface="Times New Roman" pitchFamily="18" charset="0"/>
            </a:rPr>
            <a:t>( тематическая  выставка материалов по ФГОС</a:t>
          </a:r>
          <a:r>
            <a:rPr lang="ru-RU" sz="1400" dirty="0">
              <a:latin typeface="Times New Roman" pitchFamily="18" charset="0"/>
              <a:cs typeface="Times New Roman" pitchFamily="18" charset="0"/>
            </a:rPr>
            <a:t>)</a:t>
          </a:r>
        </a:p>
      </dgm:t>
    </dgm:pt>
    <dgm:pt modelId="{F4BA9195-2BD7-4A2D-A5A0-5F3260C1D453}" type="parTrans" cxnId="{7DC4C552-CAC1-460A-BBCD-4371FF56A229}">
      <dgm:prSet/>
      <dgm:spPr/>
      <dgm:t>
        <a:bodyPr/>
        <a:lstStyle/>
        <a:p>
          <a:endParaRPr lang="ru-RU"/>
        </a:p>
      </dgm:t>
    </dgm:pt>
    <dgm:pt modelId="{ED5169FE-594E-4966-8917-BB87BDA95516}" type="sibTrans" cxnId="{7DC4C552-CAC1-460A-BBCD-4371FF56A229}">
      <dgm:prSet/>
      <dgm:spPr/>
      <dgm:t>
        <a:bodyPr/>
        <a:lstStyle/>
        <a:p>
          <a:endParaRPr lang="ru-RU"/>
        </a:p>
      </dgm:t>
    </dgm:pt>
    <dgm:pt modelId="{1C170B84-8D6B-4889-BC1A-1C62A4752F63}">
      <dgm:prSet phldrT="[Текст]" custT="1"/>
      <dgm:spPr/>
      <dgm:t>
        <a:bodyPr/>
        <a:lstStyle/>
        <a:p>
          <a:r>
            <a:rPr lang="ru-RU" sz="1400" b="0" i="0" dirty="0">
              <a:latin typeface="Times New Roman" pitchFamily="18" charset="0"/>
              <a:cs typeface="Times New Roman" pitchFamily="18" charset="0"/>
            </a:rPr>
            <a:t> школьный  интернет - сайт страница  "ФГОС"</a:t>
          </a:r>
        </a:p>
      </dgm:t>
    </dgm:pt>
    <dgm:pt modelId="{0450703D-8029-47CF-ADBB-2D3923D5D9F6}" type="parTrans" cxnId="{A8F2DFE2-14A2-442E-9F66-385AB8F8E31A}">
      <dgm:prSet/>
      <dgm:spPr/>
      <dgm:t>
        <a:bodyPr/>
        <a:lstStyle/>
        <a:p>
          <a:endParaRPr lang="ru-RU"/>
        </a:p>
      </dgm:t>
    </dgm:pt>
    <dgm:pt modelId="{704F0604-F8E2-4A12-AFD1-4666EC05FA94}" type="sibTrans" cxnId="{A8F2DFE2-14A2-442E-9F66-385AB8F8E31A}">
      <dgm:prSet/>
      <dgm:spPr/>
      <dgm:t>
        <a:bodyPr/>
        <a:lstStyle/>
        <a:p>
          <a:endParaRPr lang="ru-RU"/>
        </a:p>
      </dgm:t>
    </dgm:pt>
    <dgm:pt modelId="{4C312332-382F-4052-92EB-E085D20365E6}" type="pres">
      <dgm:prSet presAssocID="{90D92E30-6C6E-4FFA-95A8-7B4D916E9E1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B4A92E-ABFD-42C5-BC9F-4DCD02F058D4}" type="pres">
      <dgm:prSet presAssocID="{3D5F71DD-DE67-4A0F-8780-CF641A40AE9F}" presName="composite" presStyleCnt="0"/>
      <dgm:spPr/>
    </dgm:pt>
    <dgm:pt modelId="{1EC17FF2-2B57-42DB-856A-2BA52DF54C9F}" type="pres">
      <dgm:prSet presAssocID="{3D5F71DD-DE67-4A0F-8780-CF641A40AE9F}" presName="parentText" presStyleLbl="alignNode1" presStyleIdx="0" presStyleCnt="7" custScaleX="161480" custLinFactNeighborX="29674" custLinFactNeighborY="193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AE2D61-6F41-4598-97AE-F7FE33F38CCE}" type="pres">
      <dgm:prSet presAssocID="{3D5F71DD-DE67-4A0F-8780-CF641A40AE9F}" presName="descendantText" presStyleLbl="alignAcc1" presStyleIdx="0" presStyleCnt="7" custScaleX="83844" custLinFactNeighborX="204" custLinFactNeighborY="4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50FE25-9B25-4F4A-9277-17CE257CEC82}" type="pres">
      <dgm:prSet presAssocID="{3D03D5FE-9D60-45EC-817A-AA10C8EE1EB7}" presName="sp" presStyleCnt="0"/>
      <dgm:spPr/>
    </dgm:pt>
    <dgm:pt modelId="{E4AFDCE7-0077-4498-B3E7-1034F91B8140}" type="pres">
      <dgm:prSet presAssocID="{620779D5-E90F-4FFF-BBC5-8FAFBDD7BF23}" presName="composite" presStyleCnt="0"/>
      <dgm:spPr/>
    </dgm:pt>
    <dgm:pt modelId="{26E9C515-DCA9-4A3E-B936-16C29B75D1B5}" type="pres">
      <dgm:prSet presAssocID="{620779D5-E90F-4FFF-BBC5-8FAFBDD7BF23}" presName="parentText" presStyleLbl="alignNode1" presStyleIdx="1" presStyleCnt="7" custScaleX="149255" custLinFactNeighborX="29674" custLinFactNeighborY="274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6553FD-185D-484A-A2D4-18B7F3CD8AEE}" type="pres">
      <dgm:prSet presAssocID="{620779D5-E90F-4FFF-BBC5-8FAFBDD7BF23}" presName="descendantText" presStyleLbl="alignAcc1" presStyleIdx="1" presStyleCnt="7" custScaleX="829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AA5F61-658A-44E9-9D54-335A092E366E}" type="pres">
      <dgm:prSet presAssocID="{5646008C-B701-44DB-8B3E-4A415F2602B9}" presName="sp" presStyleCnt="0"/>
      <dgm:spPr/>
    </dgm:pt>
    <dgm:pt modelId="{2DF99D93-91A1-4740-A4B9-6047A0365DCD}" type="pres">
      <dgm:prSet presAssocID="{310CFFF2-236C-409E-8392-DF299EDBCF12}" presName="composite" presStyleCnt="0"/>
      <dgm:spPr/>
    </dgm:pt>
    <dgm:pt modelId="{F3307744-A78F-4653-8C19-84CCC8BF6A9E}" type="pres">
      <dgm:prSet presAssocID="{310CFFF2-236C-409E-8392-DF299EDBCF12}" presName="parentText" presStyleLbl="alignNode1" presStyleIdx="2" presStyleCnt="7" custScaleX="139400" custLinFactNeighborX="29674" custLinFactNeighborY="129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B05174-AF9A-4D0E-AF98-97C3C4F04AD2}" type="pres">
      <dgm:prSet presAssocID="{310CFFF2-236C-409E-8392-DF299EDBCF12}" presName="descendantText" presStyleLbl="alignAcc1" presStyleIdx="2" presStyleCnt="7" custScaleX="88766" custScaleY="1581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599D0A-8E75-4DD7-8A22-C87BB88874E7}" type="pres">
      <dgm:prSet presAssocID="{B27C940E-A22A-44B0-A8B3-B0E1CD93A248}" presName="sp" presStyleCnt="0"/>
      <dgm:spPr/>
    </dgm:pt>
    <dgm:pt modelId="{E0BC8471-2B65-4944-8C11-AEE5756475DD}" type="pres">
      <dgm:prSet presAssocID="{E3E551B1-6BD9-4749-B1C7-35BDB5F10957}" presName="composite" presStyleCnt="0"/>
      <dgm:spPr/>
    </dgm:pt>
    <dgm:pt modelId="{19CBAD32-89CE-4EF5-9FD0-CAD16B8E3F31}" type="pres">
      <dgm:prSet presAssocID="{E3E551B1-6BD9-4749-B1C7-35BDB5F10957}" presName="parentText" presStyleLbl="alignNode1" presStyleIdx="3" presStyleCnt="7" custScaleX="137709" custLinFactNeighborX="29674" custLinFactNeighborY="21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72445B-CA10-4A0F-B887-28D6AA26C722}" type="pres">
      <dgm:prSet presAssocID="{E3E551B1-6BD9-4749-B1C7-35BDB5F10957}" presName="descendantText" presStyleLbl="alignAcc1" presStyleIdx="3" presStyleCnt="7" custScaleX="75564" custLinFactNeighborX="1377" custLinFactNeighborY="158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0F4DB7-7CBF-412D-AE88-93B66642B904}" type="pres">
      <dgm:prSet presAssocID="{1D910309-4843-42EB-8A72-600CA3221587}" presName="sp" presStyleCnt="0"/>
      <dgm:spPr/>
    </dgm:pt>
    <dgm:pt modelId="{29BDF8BF-D1EB-4CB7-8A07-B677A1368FD4}" type="pres">
      <dgm:prSet presAssocID="{8169D1EC-B834-46B1-A158-332A7A74ABCC}" presName="composite" presStyleCnt="0"/>
      <dgm:spPr/>
    </dgm:pt>
    <dgm:pt modelId="{E2184177-4FAF-4A67-B5C2-74468D918192}" type="pres">
      <dgm:prSet presAssocID="{8169D1EC-B834-46B1-A158-332A7A74ABCC}" presName="parentText" presStyleLbl="alignNode1" presStyleIdx="4" presStyleCnt="7" custScaleX="162333" custLinFactNeighborX="17789" custLinFactNeighborY="292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5DE59C-DBE0-4A99-B02B-AB6730145871}" type="pres">
      <dgm:prSet presAssocID="{8169D1EC-B834-46B1-A158-332A7A74ABCC}" presName="descendantText" presStyleLbl="alignAcc1" presStyleIdx="4" presStyleCnt="7" custScaleX="83782" custLinFactNeighborX="852" custLinFactNeighborY="-3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A2AC98-AF58-4B2D-8686-885734C9B762}" type="pres">
      <dgm:prSet presAssocID="{492330FB-AD79-44EC-86B9-B17B063EF285}" presName="sp" presStyleCnt="0"/>
      <dgm:spPr/>
    </dgm:pt>
    <dgm:pt modelId="{A4C7608B-389E-40E5-B4E4-A4BF0925E269}" type="pres">
      <dgm:prSet presAssocID="{44F9C3DB-322E-4AEC-A8A0-59D9833A16A8}" presName="composite" presStyleCnt="0"/>
      <dgm:spPr/>
    </dgm:pt>
    <dgm:pt modelId="{9AD60B91-9CFE-42BB-90CA-A8D6F83A090D}" type="pres">
      <dgm:prSet presAssocID="{44F9C3DB-322E-4AEC-A8A0-59D9833A16A8}" presName="parentText" presStyleLbl="alignNode1" presStyleIdx="5" presStyleCnt="7" custScaleX="142829" custLinFactNeighborX="29674" custLinFactNeighborY="-45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BEC1F8-F333-452D-BA82-35E4AF903CA7}" type="pres">
      <dgm:prSet presAssocID="{44F9C3DB-322E-4AEC-A8A0-59D9833A16A8}" presName="descendantText" presStyleLbl="alignAcc1" presStyleIdx="5" presStyleCnt="7" custScaleX="87324" custLinFactNeighborX="-760" custLinFactNeighborY="43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2E74E4-D118-4C7C-B1F8-57F1D890092D}" type="pres">
      <dgm:prSet presAssocID="{39FB8443-E380-48E8-A283-BF12EB20166C}" presName="sp" presStyleCnt="0"/>
      <dgm:spPr/>
    </dgm:pt>
    <dgm:pt modelId="{C26ED701-07EF-4C76-B243-EC6F4E287732}" type="pres">
      <dgm:prSet presAssocID="{EE662295-BF6A-4B35-A452-62B859D49174}" presName="composite" presStyleCnt="0"/>
      <dgm:spPr/>
    </dgm:pt>
    <dgm:pt modelId="{C4EE3037-97F3-4B7C-AEE9-3E91B169A2A0}" type="pres">
      <dgm:prSet presAssocID="{EE662295-BF6A-4B35-A452-62B859D49174}" presName="parentText" presStyleLbl="alignNode1" presStyleIdx="6" presStyleCnt="7" custScaleX="157329" custLinFactNeighborX="5903" custLinFactNeighborY="44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0A794C-F68E-4BA4-AF42-4739B968ADFA}" type="pres">
      <dgm:prSet presAssocID="{EE662295-BF6A-4B35-A452-62B859D49174}" presName="descendantText" presStyleLbl="alignAcc1" presStyleIdx="6" presStyleCnt="7" custScaleX="872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5E99E3-7894-4E04-8840-43ECF5E44537}" srcId="{90D92E30-6C6E-4FFA-95A8-7B4D916E9E18}" destId="{44F9C3DB-322E-4AEC-A8A0-59D9833A16A8}" srcOrd="5" destOrd="0" parTransId="{6EE138F2-8348-467B-85BC-B59302C7F4E7}" sibTransId="{39FB8443-E380-48E8-A283-BF12EB20166C}"/>
    <dgm:cxn modelId="{1739E2B4-85B0-48A5-959E-E4C1754D3112}" srcId="{E3E551B1-6BD9-4749-B1C7-35BDB5F10957}" destId="{C90ED0FA-6C33-4DD2-9E67-795F684CEDAB}" srcOrd="0" destOrd="0" parTransId="{2D6BB0EB-EE9C-4E52-B17D-FC93509AA4D5}" sibTransId="{E95AB4FF-04AB-4997-BE88-DDF9A284C8EA}"/>
    <dgm:cxn modelId="{85AFD183-E6A1-43E5-BD0E-A8F791667583}" type="presOf" srcId="{C90ED0FA-6C33-4DD2-9E67-795F684CEDAB}" destId="{1A72445B-CA10-4A0F-B887-28D6AA26C722}" srcOrd="0" destOrd="0" presId="urn:microsoft.com/office/officeart/2005/8/layout/chevron2"/>
    <dgm:cxn modelId="{2E834F2D-DE0E-429D-92EB-61B78CE08232}" type="presOf" srcId="{F5EA49CE-165A-4237-8388-563AF0C0EA50}" destId="{48BEC1F8-F333-452D-BA82-35E4AF903CA7}" srcOrd="0" destOrd="2" presId="urn:microsoft.com/office/officeart/2005/8/layout/chevron2"/>
    <dgm:cxn modelId="{17C20A13-1C9D-4517-A36D-8040224F7793}" srcId="{620779D5-E90F-4FFF-BBC5-8FAFBDD7BF23}" destId="{037E99FD-D82F-410F-9835-8D39EB6FF857}" srcOrd="1" destOrd="0" parTransId="{882E3591-C4C7-4130-A211-A809E3EDB360}" sibTransId="{F3CB2D72-E98B-4BDD-9642-5AB1A9E3AB87}"/>
    <dgm:cxn modelId="{6A028DDF-BAB6-4ABE-9914-038C099F33B3}" type="presOf" srcId="{9E1B1754-A7D7-462F-8482-CD1566DBA6DE}" destId="{48BEC1F8-F333-452D-BA82-35E4AF903CA7}" srcOrd="0" destOrd="0" presId="urn:microsoft.com/office/officeart/2005/8/layout/chevron2"/>
    <dgm:cxn modelId="{82F60768-EA4C-41AB-A1DE-FFE9BF50297F}" srcId="{44F9C3DB-322E-4AEC-A8A0-59D9833A16A8}" destId="{F5EA49CE-165A-4237-8388-563AF0C0EA50}" srcOrd="2" destOrd="0" parTransId="{DABF7086-2278-409A-90A3-F2B71089FADC}" sibTransId="{05DEEDB5-43C4-4355-8B96-A02A4E3B0AFE}"/>
    <dgm:cxn modelId="{482DC27E-500E-483D-A74E-C5BE0FA13B50}" srcId="{310CFFF2-236C-409E-8392-DF299EDBCF12}" destId="{77535562-FB79-4755-9FC9-C4828CC445FE}" srcOrd="0" destOrd="0" parTransId="{2245AED5-A1DF-4FE4-8EDF-DC9A914D94D2}" sibTransId="{0B68BB9C-3308-4C46-B1EA-481722E384C0}"/>
    <dgm:cxn modelId="{6A987C78-2703-4CA4-85E0-A766B21AAB34}" type="presOf" srcId="{AEE88D5D-443A-45B7-842C-2144066C2B18}" destId="{5C0A794C-F68E-4BA4-AF42-4739B968ADFA}" srcOrd="0" destOrd="2" presId="urn:microsoft.com/office/officeart/2005/8/layout/chevron2"/>
    <dgm:cxn modelId="{39842B87-BC98-44B5-AA45-7303A1FE0AAE}" type="presOf" srcId="{77535562-FB79-4755-9FC9-C4828CC445FE}" destId="{5EB05174-AF9A-4D0E-AF98-97C3C4F04AD2}" srcOrd="0" destOrd="0" presId="urn:microsoft.com/office/officeart/2005/8/layout/chevron2"/>
    <dgm:cxn modelId="{9F5A5E25-A188-4B2E-9011-377822CB9FE6}" type="presOf" srcId="{037E99FD-D82F-410F-9835-8D39EB6FF857}" destId="{706553FD-185D-484A-A2D4-18B7F3CD8AEE}" srcOrd="0" destOrd="1" presId="urn:microsoft.com/office/officeart/2005/8/layout/chevron2"/>
    <dgm:cxn modelId="{4276E9D1-F603-43B4-A037-E211340F6063}" type="presOf" srcId="{1B38BC03-B6F5-4C5C-931A-ECC4D7E1E676}" destId="{48BEC1F8-F333-452D-BA82-35E4AF903CA7}" srcOrd="0" destOrd="1" presId="urn:microsoft.com/office/officeart/2005/8/layout/chevron2"/>
    <dgm:cxn modelId="{D1AED85E-EA7B-45DB-8393-5798A9CE8966}" type="presOf" srcId="{4ADDE730-EFEC-490A-AE0F-4BFADEAF1A8C}" destId="{5C0A794C-F68E-4BA4-AF42-4739B968ADFA}" srcOrd="0" destOrd="1" presId="urn:microsoft.com/office/officeart/2005/8/layout/chevron2"/>
    <dgm:cxn modelId="{5D5D954B-B434-4801-8E95-A811C8A88E12}" type="presOf" srcId="{44F9C3DB-322E-4AEC-A8A0-59D9833A16A8}" destId="{9AD60B91-9CFE-42BB-90CA-A8D6F83A090D}" srcOrd="0" destOrd="0" presId="urn:microsoft.com/office/officeart/2005/8/layout/chevron2"/>
    <dgm:cxn modelId="{2F5E81F3-2569-4365-B632-22A08750FF54}" srcId="{3D5F71DD-DE67-4A0F-8780-CF641A40AE9F}" destId="{D2D0F462-E419-4E62-9CDC-B3227DC23846}" srcOrd="0" destOrd="0" parTransId="{92934435-CA9D-426F-A84B-B703892133A7}" sibTransId="{050173AB-066C-4AFE-95D0-54F051331533}"/>
    <dgm:cxn modelId="{1D08CA68-766F-4E63-99D0-F07ADEFF99B6}" srcId="{90D92E30-6C6E-4FFA-95A8-7B4D916E9E18}" destId="{E3E551B1-6BD9-4749-B1C7-35BDB5F10957}" srcOrd="3" destOrd="0" parTransId="{8C258811-8757-4482-90CE-A61B3555B730}" sibTransId="{1D910309-4843-42EB-8A72-600CA3221587}"/>
    <dgm:cxn modelId="{E7DBBCB8-E53C-4058-BCB2-89EAC411F846}" type="presOf" srcId="{90D92E30-6C6E-4FFA-95A8-7B4D916E9E18}" destId="{4C312332-382F-4052-92EB-E085D20365E6}" srcOrd="0" destOrd="0" presId="urn:microsoft.com/office/officeart/2005/8/layout/chevron2"/>
    <dgm:cxn modelId="{40435FD5-35E8-4B5A-A4E4-298371855DD7}" type="presOf" srcId="{D2D0F462-E419-4E62-9CDC-B3227DC23846}" destId="{CCAE2D61-6F41-4598-97AE-F7FE33F38CCE}" srcOrd="0" destOrd="0" presId="urn:microsoft.com/office/officeart/2005/8/layout/chevron2"/>
    <dgm:cxn modelId="{EA008D49-56E3-4701-B69E-3B353F1CD0CB}" type="presOf" srcId="{3D5F71DD-DE67-4A0F-8780-CF641A40AE9F}" destId="{1EC17FF2-2B57-42DB-856A-2BA52DF54C9F}" srcOrd="0" destOrd="0" presId="urn:microsoft.com/office/officeart/2005/8/layout/chevron2"/>
    <dgm:cxn modelId="{A6B723AB-5C53-40BB-8EC3-2F9387CB7030}" type="presOf" srcId="{6BCD1D6E-23F4-4459-8032-85DCF53FC0B9}" destId="{FA5DE59C-DBE0-4A99-B02B-AB6730145871}" srcOrd="0" destOrd="2" presId="urn:microsoft.com/office/officeart/2005/8/layout/chevron2"/>
    <dgm:cxn modelId="{745C7662-CBB3-4E88-BA8A-CEE709FEC658}" srcId="{90D92E30-6C6E-4FFA-95A8-7B4D916E9E18}" destId="{620779D5-E90F-4FFF-BBC5-8FAFBDD7BF23}" srcOrd="1" destOrd="0" parTransId="{DB179C70-28CC-4BC3-87A3-C53E332154DE}" sibTransId="{5646008C-B701-44DB-8B3E-4A415F2602B9}"/>
    <dgm:cxn modelId="{12044405-A887-406C-995D-AB0076F1A864}" type="presOf" srcId="{620779D5-E90F-4FFF-BBC5-8FAFBDD7BF23}" destId="{26E9C515-DCA9-4A3E-B936-16C29B75D1B5}" srcOrd="0" destOrd="0" presId="urn:microsoft.com/office/officeart/2005/8/layout/chevron2"/>
    <dgm:cxn modelId="{7A31ED62-FB14-4D1C-833C-FF049775BA96}" srcId="{90D92E30-6C6E-4FFA-95A8-7B4D916E9E18}" destId="{8169D1EC-B834-46B1-A158-332A7A74ABCC}" srcOrd="4" destOrd="0" parTransId="{ED7CD2FB-19BD-4E93-A525-A09FC103F848}" sibTransId="{492330FB-AD79-44EC-86B9-B17B063EF285}"/>
    <dgm:cxn modelId="{CC843276-835C-4171-8C9F-E6837C37273C}" type="presOf" srcId="{87760839-1FCA-46A5-95D8-2A7917357F38}" destId="{FA5DE59C-DBE0-4A99-B02B-AB6730145871}" srcOrd="0" destOrd="0" presId="urn:microsoft.com/office/officeart/2005/8/layout/chevron2"/>
    <dgm:cxn modelId="{620148F1-0FE7-444B-A32F-574EF0C86941}" srcId="{EE662295-BF6A-4B35-A452-62B859D49174}" destId="{4ADDE730-EFEC-490A-AE0F-4BFADEAF1A8C}" srcOrd="1" destOrd="0" parTransId="{5DE1E30D-1661-4737-AE8B-31660426C749}" sibTransId="{EA59DF50-3F3F-4E42-ABD8-6527264EAD56}"/>
    <dgm:cxn modelId="{A8F2DFE2-14A2-442E-9F66-385AB8F8E31A}" srcId="{310CFFF2-236C-409E-8392-DF299EDBCF12}" destId="{1C170B84-8D6B-4889-BC1A-1C62A4752F63}" srcOrd="1" destOrd="0" parTransId="{0450703D-8029-47CF-ADBB-2D3923D5D9F6}" sibTransId="{704F0604-F8E2-4A12-AFD1-4666EC05FA94}"/>
    <dgm:cxn modelId="{C988A555-8448-4F98-AEEE-2E29F7CC6752}" type="presOf" srcId="{1C170B84-8D6B-4889-BC1A-1C62A4752F63}" destId="{5EB05174-AF9A-4D0E-AF98-97C3C4F04AD2}" srcOrd="0" destOrd="1" presId="urn:microsoft.com/office/officeart/2005/8/layout/chevron2"/>
    <dgm:cxn modelId="{2D798A74-36D0-4FA8-B2E2-B0DA5AB74EF6}" type="presOf" srcId="{8169D1EC-B834-46B1-A158-332A7A74ABCC}" destId="{E2184177-4FAF-4A67-B5C2-74468D918192}" srcOrd="0" destOrd="0" presId="urn:microsoft.com/office/officeart/2005/8/layout/chevron2"/>
    <dgm:cxn modelId="{EB652B6F-2B1A-4130-865E-AD376838BC33}" type="presOf" srcId="{310CFFF2-236C-409E-8392-DF299EDBCF12}" destId="{F3307744-A78F-4653-8C19-84CCC8BF6A9E}" srcOrd="0" destOrd="0" presId="urn:microsoft.com/office/officeart/2005/8/layout/chevron2"/>
    <dgm:cxn modelId="{A99F63AE-2709-49AE-8E6A-76387D7D1B16}" srcId="{8169D1EC-B834-46B1-A158-332A7A74ABCC}" destId="{E4C407B8-D19F-4677-B9C3-A65B69E7678A}" srcOrd="1" destOrd="0" parTransId="{D2A596D7-FDD5-4C47-AAEF-E8AA8752AB2B}" sibTransId="{43C4677F-ADEE-437D-9F98-0AD2B3AEDCB6}"/>
    <dgm:cxn modelId="{A5C4AFAA-5379-4759-9F72-C8F3416D6753}" srcId="{44F9C3DB-322E-4AEC-A8A0-59D9833A16A8}" destId="{1B38BC03-B6F5-4C5C-931A-ECC4D7E1E676}" srcOrd="1" destOrd="0" parTransId="{78536354-824B-4301-A73A-929301DF8F91}" sibTransId="{78E99F9E-77F3-4FE5-9C2D-BDE5D8CECEB4}"/>
    <dgm:cxn modelId="{51784642-8256-4CBC-A520-537878753D40}" srcId="{90D92E30-6C6E-4FFA-95A8-7B4D916E9E18}" destId="{310CFFF2-236C-409E-8392-DF299EDBCF12}" srcOrd="2" destOrd="0" parTransId="{519EDDE2-0896-40B7-A1AA-13A815E0134E}" sibTransId="{B27C940E-A22A-44B0-A8B3-B0E1CD93A248}"/>
    <dgm:cxn modelId="{D5685362-A806-43AD-ADF0-97C0C60ED50B}" srcId="{EE662295-BF6A-4B35-A452-62B859D49174}" destId="{4F25E898-9F36-457A-B292-515CBFF7BED6}" srcOrd="0" destOrd="0" parTransId="{7E51C738-C1ED-4108-8E81-0B32AE9D067C}" sibTransId="{67716006-A2F0-4DBD-BBE6-AB548F13758F}"/>
    <dgm:cxn modelId="{25140220-7E98-4004-9234-8A67DBFA13B6}" type="presOf" srcId="{E4C407B8-D19F-4677-B9C3-A65B69E7678A}" destId="{FA5DE59C-DBE0-4A99-B02B-AB6730145871}" srcOrd="0" destOrd="1" presId="urn:microsoft.com/office/officeart/2005/8/layout/chevron2"/>
    <dgm:cxn modelId="{CDF5A8F8-B7B7-44F3-9D56-648D5928DB4B}" srcId="{90D92E30-6C6E-4FFA-95A8-7B4D916E9E18}" destId="{EE662295-BF6A-4B35-A452-62B859D49174}" srcOrd="6" destOrd="0" parTransId="{7FEF3CF5-1C4A-40EA-A306-AE2589EBB615}" sibTransId="{0F37A50F-A14D-475A-884E-70954AA57908}"/>
    <dgm:cxn modelId="{3183DF13-F19B-4A1D-BF50-BC622738F10F}" srcId="{8169D1EC-B834-46B1-A158-332A7A74ABCC}" destId="{87760839-1FCA-46A5-95D8-2A7917357F38}" srcOrd="0" destOrd="0" parTransId="{2050C8E7-47A9-42A5-BD32-2785679CF39F}" sibTransId="{9AFD09E8-2C49-485C-9D88-1FF9B731E128}"/>
    <dgm:cxn modelId="{58FA105C-A648-4CFE-92AB-4C1A5668D892}" srcId="{8169D1EC-B834-46B1-A158-332A7A74ABCC}" destId="{6BCD1D6E-23F4-4459-8032-85DCF53FC0B9}" srcOrd="2" destOrd="0" parTransId="{58D1E3DD-E80B-4D1B-B030-A604015B2CE0}" sibTransId="{DDD903A5-0875-47A6-AFE9-C8D12E17919E}"/>
    <dgm:cxn modelId="{F871E2F1-22FA-445A-BCE0-59385615509F}" type="presOf" srcId="{4F25E898-9F36-457A-B292-515CBFF7BED6}" destId="{5C0A794C-F68E-4BA4-AF42-4739B968ADFA}" srcOrd="0" destOrd="0" presId="urn:microsoft.com/office/officeart/2005/8/layout/chevron2"/>
    <dgm:cxn modelId="{1503A0BA-7FA3-4D56-977A-85FE9B115161}" srcId="{620779D5-E90F-4FFF-BBC5-8FAFBDD7BF23}" destId="{FAB28E5E-E0DD-4ABF-A5D9-C6465EFBBB6C}" srcOrd="0" destOrd="0" parTransId="{E9315101-243D-406F-A61C-34314B11A026}" sibTransId="{0CFE1D56-37C6-48EE-847E-2A5C445A07DA}"/>
    <dgm:cxn modelId="{98844CB8-93E2-4B9B-83F9-79B470C8F9A7}" type="presOf" srcId="{E3E551B1-6BD9-4749-B1C7-35BDB5F10957}" destId="{19CBAD32-89CE-4EF5-9FD0-CAD16B8E3F31}" srcOrd="0" destOrd="0" presId="urn:microsoft.com/office/officeart/2005/8/layout/chevron2"/>
    <dgm:cxn modelId="{7DC4C552-CAC1-460A-BBCD-4371FF56A229}" srcId="{EE662295-BF6A-4B35-A452-62B859D49174}" destId="{AEE88D5D-443A-45B7-842C-2144066C2B18}" srcOrd="2" destOrd="0" parTransId="{F4BA9195-2BD7-4A2D-A5A0-5F3260C1D453}" sibTransId="{ED5169FE-594E-4966-8917-BB87BDA95516}"/>
    <dgm:cxn modelId="{B2D659AB-2935-4F4F-A475-19BCD612C174}" type="presOf" srcId="{EE662295-BF6A-4B35-A452-62B859D49174}" destId="{C4EE3037-97F3-4B7C-AEE9-3E91B169A2A0}" srcOrd="0" destOrd="0" presId="urn:microsoft.com/office/officeart/2005/8/layout/chevron2"/>
    <dgm:cxn modelId="{1419C2CF-B114-41AA-879D-CB74D3DE87F6}" type="presOf" srcId="{FAB28E5E-E0DD-4ABF-A5D9-C6465EFBBB6C}" destId="{706553FD-185D-484A-A2D4-18B7F3CD8AEE}" srcOrd="0" destOrd="0" presId="urn:microsoft.com/office/officeart/2005/8/layout/chevron2"/>
    <dgm:cxn modelId="{D7D5C9BE-8FF6-4722-996D-79BFCDF85603}" srcId="{44F9C3DB-322E-4AEC-A8A0-59D9833A16A8}" destId="{9E1B1754-A7D7-462F-8482-CD1566DBA6DE}" srcOrd="0" destOrd="0" parTransId="{E63D10DA-879D-4603-9FDE-E15AE4DDFF5D}" sibTransId="{BA3E7668-4C73-49CA-89F3-D0AFD1D177AF}"/>
    <dgm:cxn modelId="{FF32C519-0874-4AC1-80C1-143CCE6A93FA}" srcId="{90D92E30-6C6E-4FFA-95A8-7B4D916E9E18}" destId="{3D5F71DD-DE67-4A0F-8780-CF641A40AE9F}" srcOrd="0" destOrd="0" parTransId="{319C4512-28E8-4A12-8C49-F6E80B8FA112}" sibTransId="{3D03D5FE-9D60-45EC-817A-AA10C8EE1EB7}"/>
    <dgm:cxn modelId="{EFE761FB-62EA-4D6A-B8A9-90687AABC05C}" type="presParOf" srcId="{4C312332-382F-4052-92EB-E085D20365E6}" destId="{CFB4A92E-ABFD-42C5-BC9F-4DCD02F058D4}" srcOrd="0" destOrd="0" presId="urn:microsoft.com/office/officeart/2005/8/layout/chevron2"/>
    <dgm:cxn modelId="{F635D3D1-F816-4427-9DDA-5D8C514A2FEB}" type="presParOf" srcId="{CFB4A92E-ABFD-42C5-BC9F-4DCD02F058D4}" destId="{1EC17FF2-2B57-42DB-856A-2BA52DF54C9F}" srcOrd="0" destOrd="0" presId="urn:microsoft.com/office/officeart/2005/8/layout/chevron2"/>
    <dgm:cxn modelId="{DED43FB5-C485-4FB7-916C-CF12F7068599}" type="presParOf" srcId="{CFB4A92E-ABFD-42C5-BC9F-4DCD02F058D4}" destId="{CCAE2D61-6F41-4598-97AE-F7FE33F38CCE}" srcOrd="1" destOrd="0" presId="urn:microsoft.com/office/officeart/2005/8/layout/chevron2"/>
    <dgm:cxn modelId="{3096FF65-F36F-4BFD-A757-E877994BCDC9}" type="presParOf" srcId="{4C312332-382F-4052-92EB-E085D20365E6}" destId="{6B50FE25-9B25-4F4A-9277-17CE257CEC82}" srcOrd="1" destOrd="0" presId="urn:microsoft.com/office/officeart/2005/8/layout/chevron2"/>
    <dgm:cxn modelId="{42129270-526C-4B0D-BA0D-78DEFBF0DE45}" type="presParOf" srcId="{4C312332-382F-4052-92EB-E085D20365E6}" destId="{E4AFDCE7-0077-4498-B3E7-1034F91B8140}" srcOrd="2" destOrd="0" presId="urn:microsoft.com/office/officeart/2005/8/layout/chevron2"/>
    <dgm:cxn modelId="{0697D2EA-4448-49FB-AFD1-D201861CB180}" type="presParOf" srcId="{E4AFDCE7-0077-4498-B3E7-1034F91B8140}" destId="{26E9C515-DCA9-4A3E-B936-16C29B75D1B5}" srcOrd="0" destOrd="0" presId="urn:microsoft.com/office/officeart/2005/8/layout/chevron2"/>
    <dgm:cxn modelId="{7BA020DD-6F64-4F90-9CB4-89E16C337739}" type="presParOf" srcId="{E4AFDCE7-0077-4498-B3E7-1034F91B8140}" destId="{706553FD-185D-484A-A2D4-18B7F3CD8AEE}" srcOrd="1" destOrd="0" presId="urn:microsoft.com/office/officeart/2005/8/layout/chevron2"/>
    <dgm:cxn modelId="{CDB4B0C9-4E2D-4D06-A917-B357A7B3942A}" type="presParOf" srcId="{4C312332-382F-4052-92EB-E085D20365E6}" destId="{8AAA5F61-658A-44E9-9D54-335A092E366E}" srcOrd="3" destOrd="0" presId="urn:microsoft.com/office/officeart/2005/8/layout/chevron2"/>
    <dgm:cxn modelId="{0A18172F-72EB-4926-B860-BD1C6AA5CBB7}" type="presParOf" srcId="{4C312332-382F-4052-92EB-E085D20365E6}" destId="{2DF99D93-91A1-4740-A4B9-6047A0365DCD}" srcOrd="4" destOrd="0" presId="urn:microsoft.com/office/officeart/2005/8/layout/chevron2"/>
    <dgm:cxn modelId="{3A95FB72-C1D3-4C8F-ABB4-D1569269A4E9}" type="presParOf" srcId="{2DF99D93-91A1-4740-A4B9-6047A0365DCD}" destId="{F3307744-A78F-4653-8C19-84CCC8BF6A9E}" srcOrd="0" destOrd="0" presId="urn:microsoft.com/office/officeart/2005/8/layout/chevron2"/>
    <dgm:cxn modelId="{2E7102C8-9844-4649-8F43-1DA4C1F2D19D}" type="presParOf" srcId="{2DF99D93-91A1-4740-A4B9-6047A0365DCD}" destId="{5EB05174-AF9A-4D0E-AF98-97C3C4F04AD2}" srcOrd="1" destOrd="0" presId="urn:microsoft.com/office/officeart/2005/8/layout/chevron2"/>
    <dgm:cxn modelId="{8E3F6A19-DB11-4011-AD08-846FF44B3192}" type="presParOf" srcId="{4C312332-382F-4052-92EB-E085D20365E6}" destId="{60599D0A-8E75-4DD7-8A22-C87BB88874E7}" srcOrd="5" destOrd="0" presId="urn:microsoft.com/office/officeart/2005/8/layout/chevron2"/>
    <dgm:cxn modelId="{216A8CEA-49D3-45A9-AF2E-E920AD2A8500}" type="presParOf" srcId="{4C312332-382F-4052-92EB-E085D20365E6}" destId="{E0BC8471-2B65-4944-8C11-AEE5756475DD}" srcOrd="6" destOrd="0" presId="urn:microsoft.com/office/officeart/2005/8/layout/chevron2"/>
    <dgm:cxn modelId="{BBF853BD-8841-484E-9213-3E5B9A1A88DD}" type="presParOf" srcId="{E0BC8471-2B65-4944-8C11-AEE5756475DD}" destId="{19CBAD32-89CE-4EF5-9FD0-CAD16B8E3F31}" srcOrd="0" destOrd="0" presId="urn:microsoft.com/office/officeart/2005/8/layout/chevron2"/>
    <dgm:cxn modelId="{471A7311-B8DA-4254-BEFE-401DA16C2FA0}" type="presParOf" srcId="{E0BC8471-2B65-4944-8C11-AEE5756475DD}" destId="{1A72445B-CA10-4A0F-B887-28D6AA26C722}" srcOrd="1" destOrd="0" presId="urn:microsoft.com/office/officeart/2005/8/layout/chevron2"/>
    <dgm:cxn modelId="{C57AEA0B-0102-4522-A0DB-96FACF9275CA}" type="presParOf" srcId="{4C312332-382F-4052-92EB-E085D20365E6}" destId="{DE0F4DB7-7CBF-412D-AE88-93B66642B904}" srcOrd="7" destOrd="0" presId="urn:microsoft.com/office/officeart/2005/8/layout/chevron2"/>
    <dgm:cxn modelId="{97AF813E-77F8-4836-A71C-386306F20020}" type="presParOf" srcId="{4C312332-382F-4052-92EB-E085D20365E6}" destId="{29BDF8BF-D1EB-4CB7-8A07-B677A1368FD4}" srcOrd="8" destOrd="0" presId="urn:microsoft.com/office/officeart/2005/8/layout/chevron2"/>
    <dgm:cxn modelId="{A88FCDE8-6741-4FFB-8EB2-D0E940E40895}" type="presParOf" srcId="{29BDF8BF-D1EB-4CB7-8A07-B677A1368FD4}" destId="{E2184177-4FAF-4A67-B5C2-74468D918192}" srcOrd="0" destOrd="0" presId="urn:microsoft.com/office/officeart/2005/8/layout/chevron2"/>
    <dgm:cxn modelId="{04AF09CB-C8CA-44E4-AA16-EDB485564931}" type="presParOf" srcId="{29BDF8BF-D1EB-4CB7-8A07-B677A1368FD4}" destId="{FA5DE59C-DBE0-4A99-B02B-AB6730145871}" srcOrd="1" destOrd="0" presId="urn:microsoft.com/office/officeart/2005/8/layout/chevron2"/>
    <dgm:cxn modelId="{6926D1C0-1725-4D6B-A871-6F2B46142794}" type="presParOf" srcId="{4C312332-382F-4052-92EB-E085D20365E6}" destId="{B0A2AC98-AF58-4B2D-8686-885734C9B762}" srcOrd="9" destOrd="0" presId="urn:microsoft.com/office/officeart/2005/8/layout/chevron2"/>
    <dgm:cxn modelId="{766202B3-EC08-4021-B0FB-340705851CB1}" type="presParOf" srcId="{4C312332-382F-4052-92EB-E085D20365E6}" destId="{A4C7608B-389E-40E5-B4E4-A4BF0925E269}" srcOrd="10" destOrd="0" presId="urn:microsoft.com/office/officeart/2005/8/layout/chevron2"/>
    <dgm:cxn modelId="{7B36004B-B3D1-4A76-A757-8C99E1A351A5}" type="presParOf" srcId="{A4C7608B-389E-40E5-B4E4-A4BF0925E269}" destId="{9AD60B91-9CFE-42BB-90CA-A8D6F83A090D}" srcOrd="0" destOrd="0" presId="urn:microsoft.com/office/officeart/2005/8/layout/chevron2"/>
    <dgm:cxn modelId="{CE2E372A-D5F2-4FCE-9FB4-80B8682F0269}" type="presParOf" srcId="{A4C7608B-389E-40E5-B4E4-A4BF0925E269}" destId="{48BEC1F8-F333-452D-BA82-35E4AF903CA7}" srcOrd="1" destOrd="0" presId="urn:microsoft.com/office/officeart/2005/8/layout/chevron2"/>
    <dgm:cxn modelId="{A03933EC-B756-4E66-B4A3-0F6BE94680F6}" type="presParOf" srcId="{4C312332-382F-4052-92EB-E085D20365E6}" destId="{FD2E74E4-D118-4C7C-B1F8-57F1D890092D}" srcOrd="11" destOrd="0" presId="urn:microsoft.com/office/officeart/2005/8/layout/chevron2"/>
    <dgm:cxn modelId="{3D6206D3-B38E-46E2-9D13-2C08CB25EF0C}" type="presParOf" srcId="{4C312332-382F-4052-92EB-E085D20365E6}" destId="{C26ED701-07EF-4C76-B243-EC6F4E287732}" srcOrd="12" destOrd="0" presId="urn:microsoft.com/office/officeart/2005/8/layout/chevron2"/>
    <dgm:cxn modelId="{16AE746A-09A3-4DF5-ADA8-9D899326B64B}" type="presParOf" srcId="{C26ED701-07EF-4C76-B243-EC6F4E287732}" destId="{C4EE3037-97F3-4B7C-AEE9-3E91B169A2A0}" srcOrd="0" destOrd="0" presId="urn:microsoft.com/office/officeart/2005/8/layout/chevron2"/>
    <dgm:cxn modelId="{E63407E2-F3C3-4854-B200-8AC53DEEE20F}" type="presParOf" srcId="{C26ED701-07EF-4C76-B243-EC6F4E287732}" destId="{5C0A794C-F68E-4BA4-AF42-4739B968ADF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EC17FF2-2B57-42DB-856A-2BA52DF54C9F}">
      <dsp:nvSpPr>
        <dsp:cNvPr id="0" name=""/>
        <dsp:cNvSpPr/>
      </dsp:nvSpPr>
      <dsp:spPr>
        <a:xfrm rot="5400000">
          <a:off x="574988" y="-14859"/>
          <a:ext cx="861285" cy="9735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ЗабКИПКРО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574988" y="-14859"/>
        <a:ext cx="861285" cy="973562"/>
      </dsp:txXfrm>
    </dsp:sp>
    <dsp:sp modelId="{CCAE2D61-6F41-4598-97AE-F7FE33F38CCE}">
      <dsp:nvSpPr>
        <dsp:cNvPr id="0" name=""/>
        <dsp:cNvSpPr/>
      </dsp:nvSpPr>
      <dsp:spPr>
        <a:xfrm rot="5400000">
          <a:off x="4485354" y="-2729769"/>
          <a:ext cx="560129" cy="607443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Методисты  </a:t>
          </a:r>
          <a:r>
            <a:rPr lang="ru-RU" sz="1400" kern="1200" dirty="0" err="1">
              <a:latin typeface="Times New Roman" pitchFamily="18" charset="0"/>
              <a:cs typeface="Times New Roman" pitchFamily="18" charset="0"/>
            </a:rPr>
            <a:t>нач.классов</a:t>
          </a: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 (</a:t>
          </a:r>
          <a:r>
            <a:rPr lang="ru-RU" sz="1400" i="1" kern="1200" dirty="0">
              <a:latin typeface="Times New Roman" pitchFamily="18" charset="0"/>
              <a:cs typeface="Times New Roman" pitchFamily="18" charset="0"/>
            </a:rPr>
            <a:t>консультации</a:t>
          </a: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)</a:t>
          </a:r>
        </a:p>
      </dsp:txBody>
      <dsp:txXfrm rot="5400000">
        <a:off x="4485354" y="-2729769"/>
        <a:ext cx="560129" cy="6074436"/>
      </dsp:txXfrm>
    </dsp:sp>
    <dsp:sp modelId="{26E9C515-DCA9-4A3E-B936-16C29B75D1B5}">
      <dsp:nvSpPr>
        <dsp:cNvPr id="0" name=""/>
        <dsp:cNvSpPr/>
      </dsp:nvSpPr>
      <dsp:spPr>
        <a:xfrm rot="5400000">
          <a:off x="538136" y="810224"/>
          <a:ext cx="861285" cy="89985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Комитет образования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538136" y="810224"/>
        <a:ext cx="861285" cy="899857"/>
      </dsp:txXfrm>
    </dsp:sp>
    <dsp:sp modelId="{706553FD-185D-484A-A2D4-18B7F3CD8AEE}">
      <dsp:nvSpPr>
        <dsp:cNvPr id="0" name=""/>
        <dsp:cNvSpPr/>
      </dsp:nvSpPr>
      <dsp:spPr>
        <a:xfrm rot="5400000">
          <a:off x="4393862" y="-1884749"/>
          <a:ext cx="559835" cy="59410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Методист КО  (</a:t>
          </a:r>
          <a:r>
            <a:rPr lang="ru-RU" sz="1400" i="1" kern="1200" dirty="0">
              <a:latin typeface="Times New Roman" pitchFamily="18" charset="0"/>
              <a:cs typeface="Times New Roman" pitchFamily="18" charset="0"/>
            </a:rPr>
            <a:t>консультации)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Координационный совет по ФГОС</a:t>
          </a:r>
        </a:p>
      </dsp:txBody>
      <dsp:txXfrm rot="5400000">
        <a:off x="4393862" y="-1884749"/>
        <a:ext cx="559835" cy="5941001"/>
      </dsp:txXfrm>
    </dsp:sp>
    <dsp:sp modelId="{F3307744-A78F-4653-8C19-84CCC8BF6A9E}">
      <dsp:nvSpPr>
        <dsp:cNvPr id="0" name=""/>
        <dsp:cNvSpPr/>
      </dsp:nvSpPr>
      <dsp:spPr>
        <a:xfrm rot="5400000">
          <a:off x="508428" y="1771478"/>
          <a:ext cx="861285" cy="84044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Ресурсный центр по ФГОС</a:t>
          </a:r>
        </a:p>
      </dsp:txBody>
      <dsp:txXfrm rot="5400000">
        <a:off x="508428" y="1771478"/>
        <a:ext cx="861285" cy="840442"/>
      </dsp:txXfrm>
    </dsp:sp>
    <dsp:sp modelId="{5EB05174-AF9A-4D0E-AF98-97C3C4F04AD2}">
      <dsp:nvSpPr>
        <dsp:cNvPr id="0" name=""/>
        <dsp:cNvSpPr/>
      </dsp:nvSpPr>
      <dsp:spPr>
        <a:xfrm rot="5400000">
          <a:off x="4453906" y="-1374424"/>
          <a:ext cx="885653" cy="68085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МБОУ </a:t>
          </a:r>
          <a:r>
            <a:rPr lang="ru-RU" sz="1400" kern="1200" dirty="0" err="1">
              <a:latin typeface="Times New Roman" pitchFamily="18" charset="0"/>
              <a:cs typeface="Times New Roman" pitchFamily="18" charset="0"/>
            </a:rPr>
            <a:t>Досатуйская</a:t>
          </a: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 СОШ (</a:t>
          </a:r>
          <a:r>
            <a:rPr lang="ru-RU" sz="1400" kern="1200" dirty="0" err="1">
              <a:latin typeface="Times New Roman" pitchFamily="18" charset="0"/>
              <a:cs typeface="Times New Roman" pitchFamily="18" charset="0"/>
            </a:rPr>
            <a:t>тьютор</a:t>
          </a: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 ФГОС, эксперт учителей </a:t>
          </a:r>
          <a:r>
            <a:rPr lang="ru-RU" sz="1400" kern="1200" dirty="0" err="1">
              <a:latin typeface="Times New Roman" pitchFamily="18" charset="0"/>
              <a:cs typeface="Times New Roman" pitchFamily="18" charset="0"/>
            </a:rPr>
            <a:t>нач.классов</a:t>
          </a: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) - </a:t>
          </a:r>
          <a:r>
            <a:rPr lang="ru-RU" sz="1400" i="1" kern="1200" dirty="0">
              <a:latin typeface="Times New Roman" pitchFamily="18" charset="0"/>
              <a:cs typeface="Times New Roman" pitchFamily="18" charset="0"/>
            </a:rPr>
            <a:t>творческий отчёт учителей: уроки, внеурочная деятельность, круглый стол, консультации, практикумы).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0" i="0" kern="1200" dirty="0">
              <a:latin typeface="Times New Roman" pitchFamily="18" charset="0"/>
              <a:cs typeface="Times New Roman" pitchFamily="18" charset="0"/>
            </a:rPr>
            <a:t> школьный  интернет - сайт страница  "ФГОС"</a:t>
          </a:r>
        </a:p>
      </dsp:txBody>
      <dsp:txXfrm rot="5400000">
        <a:off x="4453906" y="-1374424"/>
        <a:ext cx="885653" cy="6808560"/>
      </dsp:txXfrm>
    </dsp:sp>
    <dsp:sp modelId="{19CBAD32-89CE-4EF5-9FD0-CAD16B8E3F31}">
      <dsp:nvSpPr>
        <dsp:cNvPr id="0" name=""/>
        <dsp:cNvSpPr/>
      </dsp:nvSpPr>
      <dsp:spPr>
        <a:xfrm rot="5400000">
          <a:off x="503331" y="2564807"/>
          <a:ext cx="861285" cy="8302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Пилотная</a:t>
          </a:r>
          <a:r>
            <a:rPr lang="ru-RU" sz="1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площадка</a:t>
          </a:r>
        </a:p>
      </dsp:txBody>
      <dsp:txXfrm rot="5400000">
        <a:off x="503331" y="2564807"/>
        <a:ext cx="861285" cy="830246"/>
      </dsp:txXfrm>
    </dsp:sp>
    <dsp:sp modelId="{1A72445B-CA10-4A0F-B887-28D6AA26C722}">
      <dsp:nvSpPr>
        <dsp:cNvPr id="0" name=""/>
        <dsp:cNvSpPr/>
      </dsp:nvSpPr>
      <dsp:spPr>
        <a:xfrm rot="5400000">
          <a:off x="4131239" y="432629"/>
          <a:ext cx="559835" cy="49339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МБОУ </a:t>
          </a:r>
          <a:r>
            <a:rPr lang="ru-RU" sz="1400" kern="1200" dirty="0" err="1">
              <a:latin typeface="Times New Roman" pitchFamily="18" charset="0"/>
              <a:cs typeface="Times New Roman" pitchFamily="18" charset="0"/>
            </a:rPr>
            <a:t>Приаргунская</a:t>
          </a: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 СОШ </a:t>
          </a:r>
          <a:r>
            <a:rPr lang="ru-RU" sz="1400" i="1" kern="1200" dirty="0">
              <a:latin typeface="Times New Roman" pitchFamily="18" charset="0"/>
              <a:cs typeface="Times New Roman" pitchFamily="18" charset="0"/>
            </a:rPr>
            <a:t>- творческий отчёт учителей: уроки, внеурочная деятельность)</a:t>
          </a:r>
        </a:p>
      </dsp:txBody>
      <dsp:txXfrm rot="5400000">
        <a:off x="4131239" y="432629"/>
        <a:ext cx="559835" cy="4933917"/>
      </dsp:txXfrm>
    </dsp:sp>
    <dsp:sp modelId="{E2184177-4FAF-4A67-B5C2-74468D918192}">
      <dsp:nvSpPr>
        <dsp:cNvPr id="0" name=""/>
        <dsp:cNvSpPr/>
      </dsp:nvSpPr>
      <dsp:spPr>
        <a:xfrm rot="5400000">
          <a:off x="505905" y="3278809"/>
          <a:ext cx="861285" cy="9787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Стажёрные</a:t>
          </a:r>
          <a:r>
            <a:rPr lang="ru-RU" sz="1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школы</a:t>
          </a:r>
        </a:p>
      </dsp:txBody>
      <dsp:txXfrm rot="5400000">
        <a:off x="505905" y="3278809"/>
        <a:ext cx="861285" cy="978704"/>
      </dsp:txXfrm>
    </dsp:sp>
    <dsp:sp modelId="{FA5DE59C-DBE0-4A99-B02B-AB6730145871}">
      <dsp:nvSpPr>
        <dsp:cNvPr id="0" name=""/>
        <dsp:cNvSpPr/>
      </dsp:nvSpPr>
      <dsp:spPr>
        <a:xfrm rot="5400000">
          <a:off x="4532296" y="541400"/>
          <a:ext cx="559835" cy="60654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МОУ </a:t>
          </a:r>
          <a:r>
            <a:rPr lang="ru-RU" sz="1400" kern="1200" dirty="0" err="1">
              <a:latin typeface="Times New Roman" pitchFamily="18" charset="0"/>
              <a:cs typeface="Times New Roman" pitchFamily="18" charset="0"/>
            </a:rPr>
            <a:t>Молодёжнинская</a:t>
          </a: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 СОШ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МОУ </a:t>
          </a:r>
          <a:r>
            <a:rPr lang="ru-RU" sz="1400" kern="1200" dirty="0" err="1">
              <a:latin typeface="Times New Roman" pitchFamily="18" charset="0"/>
              <a:cs typeface="Times New Roman" pitchFamily="18" charset="0"/>
            </a:rPr>
            <a:t>Быркинская</a:t>
          </a: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 СОШ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МОУ </a:t>
          </a:r>
          <a:r>
            <a:rPr lang="ru-RU" sz="1400" kern="1200" dirty="0" err="1">
              <a:latin typeface="Times New Roman" pitchFamily="18" charset="0"/>
              <a:cs typeface="Times New Roman" pitchFamily="18" charset="0"/>
            </a:rPr>
            <a:t>Кличкинская</a:t>
          </a: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 СОШ </a:t>
          </a:r>
        </a:p>
      </dsp:txBody>
      <dsp:txXfrm rot="5400000">
        <a:off x="4532296" y="541400"/>
        <a:ext cx="559835" cy="6065455"/>
      </dsp:txXfrm>
    </dsp:sp>
    <dsp:sp modelId="{9AD60B91-9CFE-42BB-90CA-A8D6F83A090D}">
      <dsp:nvSpPr>
        <dsp:cNvPr id="0" name=""/>
        <dsp:cNvSpPr/>
      </dsp:nvSpPr>
      <dsp:spPr>
        <a:xfrm rot="5400000">
          <a:off x="518765" y="4054176"/>
          <a:ext cx="861285" cy="86111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Участие в </a:t>
          </a:r>
          <a:r>
            <a:rPr lang="ru-RU" sz="1200" kern="1200" dirty="0" err="1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вебинаре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518765" y="4054176"/>
        <a:ext cx="861285" cy="861115"/>
      </dsp:txXfrm>
    </dsp:sp>
    <dsp:sp modelId="{48BEC1F8-F333-452D-BA82-35E4AF903CA7}">
      <dsp:nvSpPr>
        <dsp:cNvPr id="0" name=""/>
        <dsp:cNvSpPr/>
      </dsp:nvSpPr>
      <dsp:spPr>
        <a:xfrm rot="5400000">
          <a:off x="4507504" y="1103021"/>
          <a:ext cx="559835" cy="658914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МБОУ </a:t>
          </a:r>
          <a:r>
            <a:rPr lang="ru-RU" sz="1400" kern="1200" dirty="0" err="1">
              <a:latin typeface="Times New Roman" pitchFamily="18" charset="0"/>
              <a:cs typeface="Times New Roman" pitchFamily="18" charset="0"/>
            </a:rPr>
            <a:t>Досатуйская</a:t>
          </a: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 СОШ 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МБОУ </a:t>
          </a:r>
          <a:r>
            <a:rPr lang="ru-RU" sz="1400" kern="1200" dirty="0" err="1">
              <a:latin typeface="Times New Roman" pitchFamily="18" charset="0"/>
              <a:cs typeface="Times New Roman" pitchFamily="18" charset="0"/>
            </a:rPr>
            <a:t>Приаргунская</a:t>
          </a: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 СОШ 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МОУ Ново - </a:t>
          </a:r>
          <a:r>
            <a:rPr lang="ru-RU" sz="1400" kern="1200" dirty="0" err="1">
              <a:latin typeface="Times New Roman" pitchFamily="18" charset="0"/>
              <a:cs typeface="Times New Roman" pitchFamily="18" charset="0"/>
            </a:rPr>
            <a:t>Цурухайтуйская</a:t>
          </a: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 СОШ</a:t>
          </a:r>
        </a:p>
      </dsp:txBody>
      <dsp:txXfrm rot="5400000">
        <a:off x="4507504" y="1103021"/>
        <a:ext cx="559835" cy="6589147"/>
      </dsp:txXfrm>
    </dsp:sp>
    <dsp:sp modelId="{C4EE3037-97F3-4B7C-AEE9-3E91B169A2A0}">
      <dsp:nvSpPr>
        <dsp:cNvPr id="0" name=""/>
        <dsp:cNvSpPr/>
      </dsp:nvSpPr>
      <dsp:spPr>
        <a:xfrm rot="5400000">
          <a:off x="419160" y="4834914"/>
          <a:ext cx="861285" cy="94853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СМИ</a:t>
          </a:r>
        </a:p>
      </dsp:txBody>
      <dsp:txXfrm rot="5400000">
        <a:off x="419160" y="4834914"/>
        <a:ext cx="861285" cy="948535"/>
      </dsp:txXfrm>
    </dsp:sp>
    <dsp:sp modelId="{5C0A794C-F68E-4BA4-AF42-4739B968ADFA}">
      <dsp:nvSpPr>
        <dsp:cNvPr id="0" name=""/>
        <dsp:cNvSpPr/>
      </dsp:nvSpPr>
      <dsp:spPr>
        <a:xfrm rot="5400000">
          <a:off x="4606185" y="1864208"/>
          <a:ext cx="559835" cy="65808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Газета "</a:t>
          </a:r>
          <a:r>
            <a:rPr lang="ru-RU" sz="1400" kern="1200" dirty="0" err="1">
              <a:latin typeface="Times New Roman" pitchFamily="18" charset="0"/>
              <a:cs typeface="Times New Roman" pitchFamily="18" charset="0"/>
            </a:rPr>
            <a:t>Приаргунская</a:t>
          </a: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 Заря"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Публикации статей в сборниках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Библиотека </a:t>
          </a:r>
          <a:r>
            <a:rPr lang="ru-RU" sz="1400" i="1" kern="1200" dirty="0">
              <a:latin typeface="Times New Roman" pitchFamily="18" charset="0"/>
              <a:cs typeface="Times New Roman" pitchFamily="18" charset="0"/>
            </a:rPr>
            <a:t>( тематическая  выставка материалов по ФГОС</a:t>
          </a:r>
          <a:r>
            <a:rPr lang="ru-RU" sz="1400" kern="1200" dirty="0">
              <a:latin typeface="Times New Roman" pitchFamily="18" charset="0"/>
              <a:cs typeface="Times New Roman" pitchFamily="18" charset="0"/>
            </a:rPr>
            <a:t>)</a:t>
          </a:r>
        </a:p>
      </dsp:txBody>
      <dsp:txXfrm rot="5400000">
        <a:off x="4606185" y="1864208"/>
        <a:ext cx="559835" cy="65808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72288CE-7699-4EED-998D-2AA1D3D362C7}" type="datetimeFigureOut">
              <a:rPr lang="ru-RU"/>
              <a:pPr>
                <a:defRPr/>
              </a:pPr>
              <a:t>04.10.2012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CCD33F8-96DE-4247-9FDD-5512689344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897EF4-3EDA-4C95-A56B-38CCE3287654}" type="slidenum">
              <a:rPr lang="ru-RU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3D85C-F69D-4654-9A04-45ADA82EC2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39E6C-43CF-4B6C-8DE7-2D158255AF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88DC6-FBDF-41DA-90FE-F129583722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685800"/>
            <a:ext cx="8229600" cy="5638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816A5-0959-4EF6-81AE-50E2A59E4D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65A5A-027A-4624-BA98-4F5A92F52F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72DAF-FD8E-4AD0-BDA7-24DB540063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94F3B-CAA2-4689-902F-AD1393D025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AB964-A580-4BA2-B2CA-8B81DA27EA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E3D2D-5685-4ACB-BF5E-706FDA108F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4FDDB-796E-4C71-A256-024D915585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5A2559-0E19-404B-9446-1571F99F92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15E04-1D94-4200-AE9F-78E39E6D64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382B2D7-BADC-419F-9816-AFF1A3D13E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  <p:sldLayoutId id="21474841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standart.edu.ru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www.standart.edu.ru/" TargetMode="Externa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://www.standart.edu.ru/" TargetMode="Externa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www.standart.edu.ru/" TargetMode="Externa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www.standart.edu.ru/" TargetMode="Externa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standart.edu.ru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standart.edu.ru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standart.edu.ru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standart.edu.ru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standart.edu.ru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standart.edu.ru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standart.edu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standart.edu.ru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standart.edu.ru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jpeg"/><Relationship Id="rId2" Type="http://schemas.openxmlformats.org/officeDocument/2006/relationships/hyperlink" Target="http://www.standart.edu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ndart.edu.ru/" TargetMode="External"/><Relationship Id="rId7" Type="http://schemas.openxmlformats.org/officeDocument/2006/relationships/image" Target="../media/image3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standart.edu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kazanmc.ru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hyperlink" Target="http://www.standart.edu.ru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hyperlink" Target="http://www.standart.edu.ru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hyperlink" Target="http://www.proshkolu.ru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standart.edu.ru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2.png"/><Relationship Id="rId4" Type="http://schemas.openxmlformats.org/officeDocument/2006/relationships/hyperlink" Target="http://www.standart.edu.ru/" TargetMode="External"/><Relationship Id="rId9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hyperlink" Target="http://www.standart.edu.ru/" TargetMode="Externa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hyperlink" Target="http://www.standart.edu.ru/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hyperlink" Target="http://www.standart.edu.ru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standart.edu.ru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85720" y="1928802"/>
            <a:ext cx="85725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7" rIns="92075" bIns="46037" anchor="b"/>
          <a:lstStyle/>
          <a:p>
            <a:pPr algn="ctr">
              <a:defRPr/>
            </a:pPr>
            <a:endParaRPr lang="ru-RU" sz="4400" b="1" kern="0" dirty="0">
              <a:solidFill>
                <a:srgbClr val="002060"/>
              </a:solidFill>
              <a:ea typeface="+mj-ea"/>
              <a:cs typeface="Times New Roman" pitchFamily="18" charset="0"/>
            </a:endParaRPr>
          </a:p>
          <a:p>
            <a:pPr algn="ctr">
              <a:defRPr/>
            </a:pPr>
            <a:r>
              <a:rPr lang="ru-RU" sz="4400" b="1" kern="0" dirty="0">
                <a:solidFill>
                  <a:srgbClr val="002060"/>
                </a:solidFill>
                <a:ea typeface="+mj-ea"/>
                <a:cs typeface="Times New Roman" pitchFamily="18" charset="0"/>
              </a:rPr>
              <a:t> </a:t>
            </a:r>
            <a:r>
              <a:rPr lang="ru-RU" sz="5400" b="1" kern="0" dirty="0" smtClean="0">
                <a:solidFill>
                  <a:srgbClr val="002060"/>
                </a:solidFill>
                <a:cs typeface="Times New Roman" pitchFamily="18" charset="0"/>
              </a:rPr>
              <a:t>Опыт работы  реализации </a:t>
            </a:r>
            <a:r>
              <a:rPr lang="ru-RU" sz="5400" b="1" kern="0" dirty="0" smtClean="0">
                <a:solidFill>
                  <a:srgbClr val="002060"/>
                </a:solidFill>
                <a:cs typeface="Times New Roman" pitchFamily="18" charset="0"/>
              </a:rPr>
              <a:t>ФГОС</a:t>
            </a:r>
            <a:r>
              <a:rPr lang="en-US" sz="5400" b="1" kern="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5400" b="1" kern="0" dirty="0" smtClean="0">
                <a:solidFill>
                  <a:srgbClr val="002060"/>
                </a:solidFill>
                <a:cs typeface="Times New Roman" pitchFamily="18" charset="0"/>
              </a:rPr>
              <a:t>НОО </a:t>
            </a:r>
          </a:p>
          <a:p>
            <a:pPr algn="ctr">
              <a:defRPr/>
            </a:pPr>
            <a:r>
              <a:rPr lang="ru-RU" sz="5400" b="1" kern="0" dirty="0" smtClean="0">
                <a:solidFill>
                  <a:srgbClr val="002060"/>
                </a:solidFill>
                <a:cs typeface="Times New Roman" pitchFamily="18" charset="0"/>
              </a:rPr>
              <a:t>в Приаргунском районе</a:t>
            </a:r>
            <a:r>
              <a:rPr lang="ru-RU" sz="5400" b="1" kern="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endParaRPr lang="ru-RU" sz="4400" b="1" kern="0" dirty="0">
              <a:solidFill>
                <a:srgbClr val="002060"/>
              </a:solidFill>
              <a:ea typeface="+mj-ea"/>
              <a:cs typeface="Times New Roman" pitchFamily="18" charset="0"/>
            </a:endParaRPr>
          </a:p>
        </p:txBody>
      </p:sp>
      <p:pic>
        <p:nvPicPr>
          <p:cNvPr id="3076" name="Picture 4" descr="stand_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643188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929188" y="4357688"/>
            <a:ext cx="3643312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7" rIns="92075" bIns="46037" anchor="ctr"/>
          <a:lstStyle/>
          <a:p>
            <a:pPr algn="r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ru-RU" sz="2400" b="1" i="1" kern="0" dirty="0">
                <a:solidFill>
                  <a:schemeClr val="bg2">
                    <a:lumMod val="25000"/>
                  </a:schemeClr>
                </a:solidFill>
              </a:rPr>
              <a:t>Банщикова Л.П., </a:t>
            </a:r>
          </a:p>
          <a:p>
            <a:pPr algn="r">
              <a:spcBef>
                <a:spcPct val="20000"/>
              </a:spcBef>
              <a:buClr>
                <a:schemeClr val="accent2"/>
              </a:buClr>
              <a:defRPr/>
            </a:pPr>
            <a:r>
              <a:rPr lang="ru-RU" sz="2400" b="1" i="1" kern="0" dirty="0" err="1">
                <a:solidFill>
                  <a:schemeClr val="bg2">
                    <a:lumMod val="25000"/>
                  </a:schemeClr>
                </a:solidFill>
              </a:rPr>
              <a:t>тьютор</a:t>
            </a:r>
            <a:r>
              <a:rPr lang="ru-RU" sz="2400" b="1" i="1" kern="0" dirty="0">
                <a:solidFill>
                  <a:schemeClr val="bg2">
                    <a:lumMod val="25000"/>
                  </a:schemeClr>
                </a:solidFill>
              </a:rPr>
              <a:t>  по </a:t>
            </a:r>
            <a:r>
              <a:rPr lang="ru-RU" sz="2400" b="1" i="1" kern="0" dirty="0" smtClean="0">
                <a:solidFill>
                  <a:schemeClr val="bg2">
                    <a:lumMod val="25000"/>
                  </a:schemeClr>
                </a:solidFill>
              </a:rPr>
              <a:t>ФГОС НОО </a:t>
            </a:r>
            <a:endParaRPr lang="ru-RU" sz="2400" b="1" i="1" kern="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J:\DCIM\100PHOTO\SAM_0621.JPG"/>
          <p:cNvPicPr>
            <a:picLocks noChangeAspect="1" noChangeArrowheads="1"/>
          </p:cNvPicPr>
          <p:nvPr/>
        </p:nvPicPr>
        <p:blipFill>
          <a:blip r:embed="rId2" cstate="print"/>
          <a:srcRect t="18992"/>
          <a:stretch>
            <a:fillRect/>
          </a:stretch>
        </p:blipFill>
        <p:spPr bwMode="auto">
          <a:xfrm>
            <a:off x="2123728" y="4221088"/>
            <a:ext cx="4340152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3" name="Заголовок 1"/>
          <p:cNvSpPr>
            <a:spLocks noGrp="1"/>
          </p:cNvSpPr>
          <p:nvPr>
            <p:ph type="title"/>
          </p:nvPr>
        </p:nvSpPr>
        <p:spPr>
          <a:xfrm>
            <a:off x="611188" y="620713"/>
            <a:ext cx="8229600" cy="1143000"/>
          </a:xfrm>
        </p:spPr>
        <p:txBody>
          <a:bodyPr/>
          <a:lstStyle/>
          <a:p>
            <a:r>
              <a:rPr lang="ru-RU" b="1" smtClean="0"/>
              <a:t>МБОУ Приаргунская СОШ</a:t>
            </a:r>
          </a:p>
        </p:txBody>
      </p:sp>
      <p:pic>
        <p:nvPicPr>
          <p:cNvPr id="2052" name="Picture 4" descr="J:\DCIM\100PHOTO\SAM_06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7544" y="1700808"/>
            <a:ext cx="3449357" cy="2587018"/>
          </a:xfrm>
          <a:effectLst>
            <a:softEdge rad="112500"/>
          </a:effectLst>
        </p:spPr>
      </p:pic>
      <p:pic>
        <p:nvPicPr>
          <p:cNvPr id="2053" name="Picture 5" descr="C:\Documents and Settings\Admin\Рабочий стол\МО Приаргунск\SAM_04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556792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6" name="Picture 4" descr="stand_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071813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205038"/>
            <a:ext cx="6400800" cy="4248150"/>
          </a:xfrm>
        </p:spPr>
        <p:txBody>
          <a:bodyPr/>
          <a:lstStyle/>
          <a:p>
            <a:pPr algn="l">
              <a:defRPr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650" y="549275"/>
            <a:ext cx="7847013" cy="10795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dirty="0" smtClean="0"/>
              <a:t>МБОУ </a:t>
            </a:r>
            <a:r>
              <a:rPr lang="ru-RU" b="1" dirty="0" err="1" smtClean="0"/>
              <a:t>Новоцурухайтуйская</a:t>
            </a:r>
            <a:r>
              <a:rPr lang="ru-RU" b="1" dirty="0" smtClean="0"/>
              <a:t> СОШ</a:t>
            </a:r>
            <a:endParaRPr lang="ru-RU" b="1" dirty="0"/>
          </a:p>
        </p:txBody>
      </p:sp>
      <p:pic>
        <p:nvPicPr>
          <p:cNvPr id="2050" name="Picture 2" descr="C:\Documents and Settings\Admin\Рабочий стол\фото\SAM_1131.JPG"/>
          <p:cNvPicPr>
            <a:picLocks noChangeAspect="1" noChangeArrowheads="1"/>
          </p:cNvPicPr>
          <p:nvPr/>
        </p:nvPicPr>
        <p:blipFill>
          <a:blip r:embed="rId2" cstate="print"/>
          <a:srcRect l="6000" t="17333" b="1333"/>
          <a:stretch>
            <a:fillRect/>
          </a:stretch>
        </p:blipFill>
        <p:spPr bwMode="auto">
          <a:xfrm>
            <a:off x="395536" y="1340768"/>
            <a:ext cx="4536504" cy="2943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Documents and Settings\Admin\Рабочий стол\фото\SAM_1133.JPG"/>
          <p:cNvPicPr>
            <a:picLocks noChangeAspect="1" noChangeArrowheads="1"/>
          </p:cNvPicPr>
          <p:nvPr/>
        </p:nvPicPr>
        <p:blipFill>
          <a:blip r:embed="rId3" cstate="print"/>
          <a:srcRect t="20690"/>
          <a:stretch>
            <a:fillRect/>
          </a:stretch>
        </p:blipFill>
        <p:spPr bwMode="auto">
          <a:xfrm>
            <a:off x="2051720" y="3974576"/>
            <a:ext cx="4608511" cy="2883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Documents and Settings\Admin\Рабочий стол\фото\SAM_1132.JPG"/>
          <p:cNvPicPr>
            <a:picLocks noChangeAspect="1" noChangeArrowheads="1"/>
          </p:cNvPicPr>
          <p:nvPr/>
        </p:nvPicPr>
        <p:blipFill>
          <a:blip r:embed="rId4" cstate="print"/>
          <a:srcRect t="15000"/>
          <a:stretch>
            <a:fillRect/>
          </a:stretch>
        </p:blipFill>
        <p:spPr bwMode="auto">
          <a:xfrm>
            <a:off x="5199778" y="1412776"/>
            <a:ext cx="394422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1" name="Picture 4" descr="stand_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071813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395288" y="549275"/>
            <a:ext cx="8229600" cy="1143000"/>
          </a:xfrm>
        </p:spPr>
        <p:txBody>
          <a:bodyPr/>
          <a:lstStyle/>
          <a:p>
            <a:r>
              <a:rPr lang="ru-RU" b="1" smtClean="0"/>
              <a:t>МБОУ Урулюнгуйская СОШ</a:t>
            </a:r>
          </a:p>
        </p:txBody>
      </p:sp>
      <p:pic>
        <p:nvPicPr>
          <p:cNvPr id="1026" name="Picture 2" descr="J:\DCIM\100PHOTO\SAM_10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2132856"/>
            <a:ext cx="4392488" cy="3294366"/>
          </a:xfrm>
          <a:effectLst>
            <a:softEdge rad="112500"/>
          </a:effectLst>
        </p:spPr>
      </p:pic>
      <p:pic>
        <p:nvPicPr>
          <p:cNvPr id="1027" name="Picture 3" descr="J:\DCIM\100PHOTO\SAM_1093.JPG"/>
          <p:cNvPicPr>
            <a:picLocks noChangeAspect="1" noChangeArrowheads="1"/>
          </p:cNvPicPr>
          <p:nvPr/>
        </p:nvPicPr>
        <p:blipFill>
          <a:blip r:embed="rId3" cstate="print"/>
          <a:srcRect t="20000"/>
          <a:stretch>
            <a:fillRect/>
          </a:stretch>
        </p:blipFill>
        <p:spPr bwMode="auto">
          <a:xfrm>
            <a:off x="4860032" y="1628800"/>
            <a:ext cx="3600400" cy="2565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J:\DCIM\100PHOTO\SAM_10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119210"/>
            <a:ext cx="3651720" cy="2738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Picture 4" descr="stand_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071813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914400" y="549275"/>
            <a:ext cx="8229600" cy="1143000"/>
          </a:xfrm>
        </p:spPr>
        <p:txBody>
          <a:bodyPr/>
          <a:lstStyle/>
          <a:p>
            <a:r>
              <a:rPr lang="ru-RU" b="1" smtClean="0"/>
              <a:t>МБОУ Досатуйская СОШ</a:t>
            </a:r>
          </a:p>
        </p:txBody>
      </p:sp>
      <p:pic>
        <p:nvPicPr>
          <p:cNvPr id="3074" name="Picture 2" descr="J:\DCIM\100PHOTO\SAM_10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4000"/>
          <a:stretch>
            <a:fillRect/>
          </a:stretch>
        </p:blipFill>
        <p:spPr>
          <a:xfrm>
            <a:off x="2195736" y="4293096"/>
            <a:ext cx="4392488" cy="2503718"/>
          </a:xfrm>
          <a:effectLst>
            <a:softEdge rad="112500"/>
          </a:effectLst>
        </p:spPr>
      </p:pic>
      <p:pic>
        <p:nvPicPr>
          <p:cNvPr id="3075" name="Picture 3" descr="C:\Documents and Settings\Admin\Рабочий стол\Семинар 7 декабря Досатуй\SAM_06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0" y="1340768"/>
            <a:ext cx="4032447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Documents and Settings\Admin\Рабочий стол\Семинар 7 декабря Досатуй\SAM_06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340768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8" name="Picture 4" descr="stand_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071813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071546"/>
            <a:ext cx="9001156" cy="5572164"/>
          </a:xfrm>
        </p:spPr>
        <p:txBody>
          <a:bodyPr/>
          <a:lstStyle/>
          <a:p>
            <a:pPr algn="ctr">
              <a:buNone/>
            </a:pPr>
            <a:r>
              <a:rPr lang="ru-RU" sz="2800" b="1" i="1" dirty="0" smtClean="0"/>
              <a:t>МБОУ </a:t>
            </a:r>
            <a:r>
              <a:rPr lang="ru-RU" sz="2800" b="1" i="1" dirty="0" err="1" smtClean="0"/>
              <a:t>Погадаевская</a:t>
            </a:r>
            <a:r>
              <a:rPr lang="ru-RU" sz="2800" b="1" i="1" dirty="0" smtClean="0"/>
              <a:t> СОШ</a:t>
            </a:r>
          </a:p>
          <a:p>
            <a:pPr>
              <a:buNone/>
            </a:pPr>
            <a:r>
              <a:rPr lang="ru-RU" sz="2800" dirty="0" smtClean="0"/>
              <a:t>Наглядная геометрия           Весёлые нотки   </a:t>
            </a:r>
          </a:p>
          <a:p>
            <a:pPr>
              <a:buNone/>
            </a:pPr>
            <a:r>
              <a:rPr lang="ru-RU" sz="2800" dirty="0" smtClean="0"/>
              <a:t>Чудеса аппликации               Подвижные игры</a:t>
            </a:r>
          </a:p>
          <a:p>
            <a:pPr algn="ctr">
              <a:buNone/>
            </a:pPr>
            <a:r>
              <a:rPr lang="ru-RU" sz="2800" b="1" i="1" dirty="0" smtClean="0"/>
              <a:t>МБОУ </a:t>
            </a:r>
            <a:r>
              <a:rPr lang="ru-RU" sz="2800" b="1" i="1" dirty="0" err="1" smtClean="0"/>
              <a:t>Гординская</a:t>
            </a:r>
            <a:r>
              <a:rPr lang="ru-RU" sz="2800" b="1" i="1" dirty="0" smtClean="0"/>
              <a:t> СОШ</a:t>
            </a:r>
          </a:p>
          <a:p>
            <a:pPr>
              <a:buNone/>
            </a:pPr>
            <a:r>
              <a:rPr lang="ru-RU" sz="2800" dirty="0" smtClean="0"/>
              <a:t>Оригами          Аппликация         Подвижные игры</a:t>
            </a:r>
          </a:p>
          <a:p>
            <a:pPr algn="ctr">
              <a:buNone/>
            </a:pPr>
            <a:r>
              <a:rPr lang="ru-RU" sz="2800" b="1" i="1" dirty="0" smtClean="0"/>
              <a:t> МБОУ </a:t>
            </a:r>
            <a:r>
              <a:rPr lang="ru-RU" sz="2800" b="1" i="1" dirty="0" err="1" smtClean="0"/>
              <a:t>Быркинская</a:t>
            </a:r>
            <a:r>
              <a:rPr lang="ru-RU" sz="2800" b="1" i="1" dirty="0" smtClean="0"/>
              <a:t> СОШ</a:t>
            </a:r>
          </a:p>
          <a:p>
            <a:pPr>
              <a:buNone/>
            </a:pPr>
            <a:r>
              <a:rPr lang="ru-RU" sz="2800" dirty="0" smtClean="0"/>
              <a:t>Юный исследователь           Здоровое питание</a:t>
            </a:r>
          </a:p>
          <a:p>
            <a:pPr algn="ctr">
              <a:buNone/>
            </a:pPr>
            <a:r>
              <a:rPr lang="ru-RU" sz="2800" dirty="0" smtClean="0"/>
              <a:t>Волшебный карандаш</a:t>
            </a:r>
          </a:p>
          <a:p>
            <a:pPr algn="ctr">
              <a:buNone/>
            </a:pPr>
            <a:r>
              <a:rPr lang="ru-RU" sz="2800" b="1" i="1" dirty="0" smtClean="0"/>
              <a:t>МБОУ </a:t>
            </a:r>
            <a:r>
              <a:rPr lang="ru-RU" sz="2800" b="1" i="1" dirty="0" err="1" smtClean="0"/>
              <a:t>Пограничнинская</a:t>
            </a:r>
            <a:r>
              <a:rPr lang="ru-RU" sz="2800" b="1" i="1" dirty="0" smtClean="0"/>
              <a:t> СОШ</a:t>
            </a:r>
          </a:p>
          <a:p>
            <a:pPr>
              <a:buNone/>
            </a:pPr>
            <a:r>
              <a:rPr lang="ru-RU" sz="2800" dirty="0" smtClean="0"/>
              <a:t>Оригами            Волшебные пальчики          Маска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71704" y="0"/>
            <a:ext cx="6572296" cy="1143000"/>
          </a:xfrm>
        </p:spPr>
        <p:txBody>
          <a:bodyPr/>
          <a:lstStyle/>
          <a:p>
            <a:r>
              <a:rPr lang="ru-RU" b="1" dirty="0" smtClean="0"/>
              <a:t>Внеурочная деятельность</a:t>
            </a:r>
            <a:r>
              <a:rPr lang="ru-RU" dirty="0" smtClean="0"/>
              <a:t> </a:t>
            </a:r>
          </a:p>
        </p:txBody>
      </p:sp>
      <p:pic>
        <p:nvPicPr>
          <p:cNvPr id="5" name="Picture 4" descr="stand_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643188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714356"/>
            <a:ext cx="8715436" cy="5857916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/>
              <a:t>МБОУ </a:t>
            </a:r>
            <a:r>
              <a:rPr lang="ru-RU" b="1" i="1" dirty="0" err="1" smtClean="0"/>
              <a:t>Староцурухайтуйская</a:t>
            </a:r>
            <a:r>
              <a:rPr lang="ru-RU" b="1" i="1" dirty="0" smtClean="0"/>
              <a:t> СОШ</a:t>
            </a:r>
          </a:p>
          <a:p>
            <a:pPr>
              <a:buNone/>
            </a:pPr>
            <a:r>
              <a:rPr lang="ru-RU" dirty="0" smtClean="0"/>
              <a:t>Наглядная геометрия      Информатика в играх Логические задачи         Поиграем в слова </a:t>
            </a:r>
          </a:p>
          <a:p>
            <a:pPr>
              <a:buNone/>
            </a:pPr>
            <a:r>
              <a:rPr lang="ru-RU" dirty="0" smtClean="0"/>
              <a:t>Проектная и исследовательская деятельность</a:t>
            </a:r>
          </a:p>
          <a:p>
            <a:pPr>
              <a:buNone/>
            </a:pPr>
            <a:r>
              <a:rPr lang="ru-RU" dirty="0" smtClean="0"/>
              <a:t>Вокальный        Юный театрал          ЧГА</a:t>
            </a:r>
          </a:p>
          <a:p>
            <a:pPr>
              <a:buNone/>
            </a:pPr>
            <a:r>
              <a:rPr lang="ru-RU" dirty="0" smtClean="0"/>
              <a:t>       Юный правовед              Ритмика</a:t>
            </a:r>
          </a:p>
          <a:p>
            <a:pPr algn="ctr">
              <a:buNone/>
            </a:pPr>
            <a:r>
              <a:rPr lang="ru-RU" b="1" i="1" dirty="0" smtClean="0"/>
              <a:t>МБОУ Уланская СОШ</a:t>
            </a:r>
          </a:p>
          <a:p>
            <a:pPr>
              <a:buNone/>
            </a:pPr>
            <a:r>
              <a:rPr lang="ru-RU" dirty="0" smtClean="0"/>
              <a:t>Декоративно-прикладное искусство</a:t>
            </a:r>
          </a:p>
          <a:p>
            <a:pPr>
              <a:buNone/>
            </a:pPr>
            <a:r>
              <a:rPr lang="ru-RU" dirty="0" smtClean="0"/>
              <a:t>Техническое моделирование</a:t>
            </a:r>
          </a:p>
          <a:p>
            <a:pPr>
              <a:buNone/>
            </a:pPr>
            <a:r>
              <a:rPr lang="ru-RU" dirty="0" smtClean="0"/>
              <a:t>Исследовательское обучение в начальной школе</a:t>
            </a:r>
          </a:p>
          <a:p>
            <a:pPr algn="ctr">
              <a:buNone/>
            </a:pPr>
            <a:endParaRPr lang="ru-RU" b="1" i="1" dirty="0"/>
          </a:p>
        </p:txBody>
      </p:sp>
      <p:pic>
        <p:nvPicPr>
          <p:cNvPr id="4" name="Picture 4" descr="stand_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643188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714356"/>
            <a:ext cx="8229600" cy="5929354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/>
              <a:t>МБОУ </a:t>
            </a:r>
            <a:r>
              <a:rPr lang="ru-RU" b="1" i="1" dirty="0" err="1" smtClean="0"/>
              <a:t>Приаргунская</a:t>
            </a:r>
            <a:r>
              <a:rPr lang="ru-RU" b="1" i="1" dirty="0" smtClean="0"/>
              <a:t> СОШ</a:t>
            </a:r>
          </a:p>
          <a:p>
            <a:pPr>
              <a:buNone/>
            </a:pPr>
            <a:r>
              <a:rPr lang="ru-RU" dirty="0" smtClean="0"/>
              <a:t>Театральная студия      Драматический</a:t>
            </a:r>
          </a:p>
          <a:p>
            <a:pPr>
              <a:buNone/>
            </a:pPr>
            <a:r>
              <a:rPr lang="ru-RU" dirty="0" smtClean="0"/>
              <a:t>Занимательная математика    Хочу всё знать</a:t>
            </a:r>
          </a:p>
          <a:p>
            <a:pPr>
              <a:buNone/>
            </a:pPr>
            <a:r>
              <a:rPr lang="ru-RU" dirty="0" smtClean="0"/>
              <a:t>Занимательный русский      </a:t>
            </a:r>
            <a:r>
              <a:rPr lang="ru-RU" dirty="0" err="1" smtClean="0"/>
              <a:t>Здоровячок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Математика              Умелые руки</a:t>
            </a:r>
          </a:p>
          <a:p>
            <a:pPr algn="ctr">
              <a:buNone/>
            </a:pPr>
            <a:r>
              <a:rPr lang="ru-RU" b="1" i="1" dirty="0" smtClean="0"/>
              <a:t>МБОУ </a:t>
            </a:r>
            <a:r>
              <a:rPr lang="ru-RU" b="1" i="1" dirty="0" err="1" smtClean="0"/>
              <a:t>Усть</a:t>
            </a:r>
            <a:r>
              <a:rPr lang="ru-RU" b="1" i="1" dirty="0" smtClean="0"/>
              <a:t> </a:t>
            </a:r>
            <a:r>
              <a:rPr lang="ru-RU" b="1" i="1" dirty="0" err="1" smtClean="0"/>
              <a:t>Тасуркайская</a:t>
            </a:r>
            <a:r>
              <a:rPr lang="ru-RU" b="1" i="1" dirty="0" smtClean="0"/>
              <a:t> ООШ</a:t>
            </a:r>
          </a:p>
          <a:p>
            <a:pPr>
              <a:buNone/>
            </a:pPr>
            <a:r>
              <a:rPr lang="ru-RU" dirty="0" smtClean="0"/>
              <a:t>Весёлые нотки     Умелые руки   </a:t>
            </a:r>
          </a:p>
          <a:p>
            <a:pPr algn="ctr">
              <a:buNone/>
            </a:pPr>
            <a:r>
              <a:rPr lang="ru-RU" dirty="0" smtClean="0"/>
              <a:t>Благоустроим нашу школу</a:t>
            </a:r>
          </a:p>
          <a:p>
            <a:pPr algn="ctr">
              <a:buNone/>
            </a:pPr>
            <a:r>
              <a:rPr lang="ru-RU" b="1" i="1" dirty="0" smtClean="0"/>
              <a:t>МБОУ </a:t>
            </a:r>
            <a:r>
              <a:rPr lang="ru-RU" b="1" i="1" dirty="0" err="1" smtClean="0"/>
              <a:t>Новоивановская</a:t>
            </a:r>
            <a:r>
              <a:rPr lang="ru-RU" b="1" i="1" dirty="0" smtClean="0"/>
              <a:t> ООШ</a:t>
            </a:r>
          </a:p>
          <a:p>
            <a:pPr>
              <a:buNone/>
            </a:pPr>
            <a:r>
              <a:rPr lang="ru-RU" dirty="0" smtClean="0"/>
              <a:t>Мир красоты   Рукоделие и конструирование</a:t>
            </a:r>
            <a:endParaRPr lang="ru-RU" dirty="0"/>
          </a:p>
        </p:txBody>
      </p:sp>
      <p:pic>
        <p:nvPicPr>
          <p:cNvPr id="4" name="Picture 4" descr="stand_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643188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785794"/>
            <a:ext cx="8858312" cy="4525963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/>
              <a:t>МБОУ </a:t>
            </a:r>
            <a:r>
              <a:rPr lang="ru-RU" b="1" i="1" dirty="0" err="1" smtClean="0"/>
              <a:t>Талман-Борзинская</a:t>
            </a:r>
            <a:r>
              <a:rPr lang="ru-RU" b="1" i="1" dirty="0" smtClean="0"/>
              <a:t> ООШ</a:t>
            </a:r>
          </a:p>
          <a:p>
            <a:pPr>
              <a:buNone/>
            </a:pPr>
            <a:r>
              <a:rPr lang="ru-RU" dirty="0" err="1" smtClean="0"/>
              <a:t>Здоровейка</a:t>
            </a:r>
            <a:r>
              <a:rPr lang="ru-RU" dirty="0" smtClean="0"/>
              <a:t>     Играют дети в старину   Футбол</a:t>
            </a:r>
          </a:p>
          <a:p>
            <a:pPr>
              <a:buNone/>
            </a:pPr>
            <a:r>
              <a:rPr lang="ru-RU" dirty="0" smtClean="0"/>
              <a:t>Школа вежливости   В мире волшебных чисел</a:t>
            </a:r>
          </a:p>
          <a:p>
            <a:pPr>
              <a:buNone/>
            </a:pPr>
            <a:r>
              <a:rPr lang="ru-RU" dirty="0" smtClean="0"/>
              <a:t>Живое слово  По законам добра  Моё село</a:t>
            </a:r>
          </a:p>
          <a:p>
            <a:pPr algn="ctr">
              <a:buNone/>
            </a:pPr>
            <a:r>
              <a:rPr lang="ru-RU" dirty="0" smtClean="0"/>
              <a:t>Сохраним природу</a:t>
            </a:r>
          </a:p>
          <a:p>
            <a:pPr algn="ctr">
              <a:buNone/>
            </a:pPr>
            <a:r>
              <a:rPr lang="ru-RU" b="1" i="1" dirty="0" smtClean="0"/>
              <a:t>МБОУ </a:t>
            </a:r>
            <a:r>
              <a:rPr lang="ru-RU" b="1" i="1" dirty="0" err="1" smtClean="0"/>
              <a:t>Селиндинская</a:t>
            </a:r>
            <a:r>
              <a:rPr lang="ru-RU" b="1" i="1" dirty="0" smtClean="0"/>
              <a:t> ООШ</a:t>
            </a:r>
          </a:p>
          <a:p>
            <a:pPr>
              <a:buNone/>
            </a:pPr>
            <a:r>
              <a:rPr lang="ru-RU" dirty="0" smtClean="0"/>
              <a:t>Юный краевед             Весёлый карандаш   </a:t>
            </a:r>
          </a:p>
          <a:p>
            <a:pPr>
              <a:buNone/>
            </a:pPr>
            <a:r>
              <a:rPr lang="ru-RU" dirty="0" smtClean="0"/>
              <a:t>Секреты вежливости   </a:t>
            </a:r>
          </a:p>
          <a:p>
            <a:pPr>
              <a:buNone/>
            </a:pPr>
            <a:r>
              <a:rPr lang="ru-RU" dirty="0" smtClean="0"/>
              <a:t>Чемпион (спортивные народные игры)</a:t>
            </a:r>
            <a:endParaRPr lang="ru-RU" dirty="0"/>
          </a:p>
        </p:txBody>
      </p:sp>
      <p:pic>
        <p:nvPicPr>
          <p:cNvPr id="4" name="Picture 4" descr="stand_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643188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928646"/>
            <a:ext cx="8229600" cy="5929354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/>
              <a:t>МБОУ  </a:t>
            </a:r>
            <a:r>
              <a:rPr lang="ru-RU" b="1" i="1" dirty="0" err="1" smtClean="0"/>
              <a:t>Дуройская</a:t>
            </a:r>
            <a:r>
              <a:rPr lang="ru-RU" b="1" i="1" dirty="0" smtClean="0"/>
              <a:t> СОШ</a:t>
            </a:r>
          </a:p>
          <a:p>
            <a:pPr>
              <a:buNone/>
            </a:pPr>
            <a:r>
              <a:rPr lang="ru-RU" dirty="0" smtClean="0"/>
              <a:t>Разговор о правильном питании</a:t>
            </a:r>
          </a:p>
          <a:p>
            <a:pPr>
              <a:buNone/>
            </a:pPr>
            <a:r>
              <a:rPr lang="ru-RU" dirty="0" smtClean="0"/>
              <a:t>Волшебная кисть      Изостудия      </a:t>
            </a:r>
            <a:r>
              <a:rPr lang="ru-RU" dirty="0" err="1" smtClean="0"/>
              <a:t>Ориландия</a:t>
            </a:r>
            <a:endParaRPr lang="ru-RU" dirty="0" smtClean="0"/>
          </a:p>
          <a:p>
            <a:pPr algn="ctr">
              <a:buNone/>
            </a:pPr>
            <a:r>
              <a:rPr lang="ru-RU" b="1" i="1" dirty="0" smtClean="0"/>
              <a:t>МБОУ </a:t>
            </a:r>
            <a:r>
              <a:rPr lang="ru-RU" b="1" i="1" dirty="0" err="1" smtClean="0"/>
              <a:t>Норинская</a:t>
            </a:r>
            <a:r>
              <a:rPr lang="ru-RU" b="1" i="1" dirty="0" smtClean="0"/>
              <a:t> НОШ</a:t>
            </a:r>
          </a:p>
          <a:p>
            <a:pPr>
              <a:buNone/>
            </a:pPr>
            <a:r>
              <a:rPr lang="ru-RU" dirty="0" smtClean="0"/>
              <a:t>Волшебные пальчики         Патриот</a:t>
            </a:r>
          </a:p>
          <a:p>
            <a:pPr>
              <a:buNone/>
            </a:pPr>
            <a:r>
              <a:rPr lang="ru-RU" dirty="0" smtClean="0"/>
              <a:t>Академия природы      Спорт и я</a:t>
            </a:r>
          </a:p>
          <a:p>
            <a:pPr algn="ctr">
              <a:buNone/>
            </a:pPr>
            <a:r>
              <a:rPr lang="ru-RU" b="1" i="1" dirty="0" smtClean="0"/>
              <a:t>МБОУ </a:t>
            </a:r>
            <a:r>
              <a:rPr lang="ru-RU" b="1" i="1" dirty="0" err="1" smtClean="0"/>
              <a:t>Кутинская</a:t>
            </a:r>
            <a:r>
              <a:rPr lang="ru-RU" b="1" i="1" dirty="0" smtClean="0"/>
              <a:t> НОШ</a:t>
            </a:r>
          </a:p>
          <a:p>
            <a:pPr>
              <a:buNone/>
            </a:pPr>
            <a:r>
              <a:rPr lang="ru-RU" dirty="0" smtClean="0"/>
              <a:t>Уроки весёлого карандаша  Подвижные игры</a:t>
            </a:r>
          </a:p>
          <a:p>
            <a:pPr algn="ctr">
              <a:buNone/>
            </a:pPr>
            <a:r>
              <a:rPr lang="ru-RU" dirty="0" smtClean="0"/>
              <a:t> 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Picture 4" descr="stand_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643188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642918"/>
            <a:ext cx="8715436" cy="5929354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/>
              <a:t>МБОУ </a:t>
            </a:r>
            <a:r>
              <a:rPr lang="ru-RU" b="1" i="1" dirty="0" err="1" smtClean="0"/>
              <a:t>Новоцурухайтуйская</a:t>
            </a:r>
            <a:r>
              <a:rPr lang="ru-RU" b="1" i="1" dirty="0" smtClean="0"/>
              <a:t> СОШ</a:t>
            </a:r>
          </a:p>
          <a:p>
            <a:pPr>
              <a:buNone/>
            </a:pPr>
            <a:r>
              <a:rPr lang="ru-RU" dirty="0" smtClean="0"/>
              <a:t>Оригами     Дебют   </a:t>
            </a:r>
            <a:r>
              <a:rPr lang="ru-RU" dirty="0" err="1" smtClean="0"/>
              <a:t>Изонить</a:t>
            </a:r>
            <a:r>
              <a:rPr lang="ru-RU" dirty="0" smtClean="0"/>
              <a:t>   Театр и дети</a:t>
            </a:r>
          </a:p>
          <a:p>
            <a:pPr>
              <a:buNone/>
            </a:pPr>
            <a:r>
              <a:rPr lang="ru-RU" dirty="0" smtClean="0"/>
              <a:t>Это всё моё, родное, это Родина моя   Футбол</a:t>
            </a:r>
          </a:p>
          <a:p>
            <a:pPr algn="ctr">
              <a:buNone/>
            </a:pPr>
            <a:r>
              <a:rPr lang="ru-RU" b="1" i="1" dirty="0" smtClean="0"/>
              <a:t>МБОУ </a:t>
            </a:r>
            <a:r>
              <a:rPr lang="ru-RU" b="1" i="1" dirty="0" err="1" smtClean="0"/>
              <a:t>Молодёжнинская</a:t>
            </a:r>
            <a:r>
              <a:rPr lang="ru-RU" b="1" i="1" dirty="0" smtClean="0"/>
              <a:t> СОШ</a:t>
            </a:r>
          </a:p>
          <a:p>
            <a:pPr>
              <a:buNone/>
            </a:pPr>
            <a:r>
              <a:rPr lang="ru-RU" dirty="0" smtClean="0"/>
              <a:t>Учусь учиться       Я – исследователь</a:t>
            </a:r>
          </a:p>
          <a:p>
            <a:pPr>
              <a:buNone/>
            </a:pPr>
            <a:r>
              <a:rPr lang="ru-RU" dirty="0" smtClean="0"/>
              <a:t>Уроки весёлого карандаша   Подвижные игры</a:t>
            </a:r>
          </a:p>
          <a:p>
            <a:pPr algn="ctr">
              <a:buNone/>
            </a:pPr>
            <a:r>
              <a:rPr lang="ru-RU" dirty="0" smtClean="0"/>
              <a:t>Занимательная математика</a:t>
            </a:r>
          </a:p>
          <a:p>
            <a:pPr algn="ctr">
              <a:buNone/>
            </a:pPr>
            <a:r>
              <a:rPr lang="ru-RU" b="1" i="1" dirty="0" smtClean="0"/>
              <a:t>МБОУ </a:t>
            </a:r>
            <a:r>
              <a:rPr lang="ru-RU" b="1" i="1" dirty="0" err="1" smtClean="0"/>
              <a:t>Зоргольская</a:t>
            </a:r>
            <a:r>
              <a:rPr lang="ru-RU" b="1" i="1" dirty="0" smtClean="0"/>
              <a:t> СОШ</a:t>
            </a:r>
          </a:p>
          <a:p>
            <a:pPr>
              <a:buNone/>
            </a:pPr>
            <a:r>
              <a:rPr lang="ru-RU" dirty="0" smtClean="0"/>
              <a:t>Весёлый карандаш   Музыкальный калейдоскоп</a:t>
            </a:r>
          </a:p>
          <a:p>
            <a:pPr algn="ctr">
              <a:buNone/>
            </a:pPr>
            <a:r>
              <a:rPr lang="ru-RU" dirty="0" smtClean="0"/>
              <a:t>Развивающие игры</a:t>
            </a:r>
          </a:p>
          <a:p>
            <a:pPr algn="ctr">
              <a:buNone/>
            </a:pPr>
            <a:endParaRPr lang="ru-RU" b="1" i="1" dirty="0" smtClean="0"/>
          </a:p>
          <a:p>
            <a:pPr algn="ctr">
              <a:buNone/>
            </a:pPr>
            <a:endParaRPr lang="ru-RU" b="1" i="1" dirty="0"/>
          </a:p>
        </p:txBody>
      </p:sp>
      <p:pic>
        <p:nvPicPr>
          <p:cNvPr id="4" name="Picture 4" descr="stand_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643188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stand_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643188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5"/>
          <p:cNvSpPr txBox="1">
            <a:spLocks/>
          </p:cNvSpPr>
          <p:nvPr/>
        </p:nvSpPr>
        <p:spPr bwMode="auto">
          <a:xfrm>
            <a:off x="2643188" y="285750"/>
            <a:ext cx="65008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7" rIns="92075" bIns="46037" anchor="ctr"/>
          <a:lstStyle/>
          <a:p>
            <a:pPr algn="ctr" eaLnBrk="0" hangingPunct="0">
              <a:defRPr/>
            </a:pPr>
            <a:r>
              <a:rPr lang="ru-RU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Times New Roman" pitchFamily="18" charset="0"/>
              </a:rPr>
              <a:t>Муниципальный ресурсный центр</a:t>
            </a:r>
          </a:p>
          <a:p>
            <a:pPr algn="ctr" eaLnBrk="0" hangingPunct="0">
              <a:defRPr/>
            </a:pPr>
            <a:r>
              <a:rPr lang="ru-RU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Times New Roman" pitchFamily="18" charset="0"/>
              </a:rPr>
              <a:t>МБОУ Досатуйская СОШ </a:t>
            </a:r>
          </a:p>
        </p:txBody>
      </p:sp>
      <p:pic>
        <p:nvPicPr>
          <p:cNvPr id="4100" name="Picture 5" descr="C:\Documents and Settings\Admin\Рабочий стол\начшк\SAM_0495.JPG"/>
          <p:cNvPicPr>
            <a:picLocks noChangeAspect="1" noChangeArrowheads="1"/>
          </p:cNvPicPr>
          <p:nvPr/>
        </p:nvPicPr>
        <p:blipFill>
          <a:blip r:embed="rId4" cstate="print"/>
          <a:srcRect l="5746" t="19078" r="25287" b="24765"/>
          <a:stretch>
            <a:fillRect/>
          </a:stretch>
        </p:blipFill>
        <p:spPr bwMode="auto">
          <a:xfrm>
            <a:off x="1187450" y="1773238"/>
            <a:ext cx="7075488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714356"/>
            <a:ext cx="8715436" cy="4525963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/>
              <a:t>МБОУ </a:t>
            </a:r>
            <a:r>
              <a:rPr lang="ru-RU" b="1" i="1" dirty="0" err="1" smtClean="0"/>
              <a:t>Кличкинская</a:t>
            </a:r>
            <a:r>
              <a:rPr lang="ru-RU" b="1" i="1" dirty="0" smtClean="0"/>
              <a:t> СОШ</a:t>
            </a:r>
          </a:p>
          <a:p>
            <a:pPr>
              <a:buNone/>
            </a:pPr>
            <a:r>
              <a:rPr lang="ru-RU" dirty="0" smtClean="0"/>
              <a:t>Ансамбль музыкальных инструментов</a:t>
            </a:r>
          </a:p>
          <a:p>
            <a:pPr>
              <a:buNone/>
            </a:pPr>
            <a:r>
              <a:rPr lang="ru-RU" dirty="0" smtClean="0"/>
              <a:t>Мастера и мастерицы    Риторика   </a:t>
            </a:r>
          </a:p>
          <a:p>
            <a:pPr>
              <a:buNone/>
            </a:pPr>
            <a:r>
              <a:rPr lang="ru-RU" dirty="0" smtClean="0"/>
              <a:t>Волшебные пальчики        </a:t>
            </a:r>
            <a:r>
              <a:rPr lang="ru-RU" dirty="0" err="1" smtClean="0"/>
              <a:t>Гимнасика</a:t>
            </a:r>
            <a:endParaRPr lang="ru-RU" dirty="0" smtClean="0"/>
          </a:p>
          <a:p>
            <a:pPr algn="ctr">
              <a:buNone/>
            </a:pPr>
            <a:r>
              <a:rPr lang="ru-RU" b="1" i="1" dirty="0" smtClean="0"/>
              <a:t>МБОУ </a:t>
            </a:r>
            <a:r>
              <a:rPr lang="ru-RU" b="1" i="1" dirty="0" err="1" smtClean="0"/>
              <a:t>Урулюнгуйская</a:t>
            </a:r>
            <a:r>
              <a:rPr lang="ru-RU" b="1" i="1" dirty="0" smtClean="0"/>
              <a:t> СОШ</a:t>
            </a:r>
          </a:p>
          <a:p>
            <a:pPr>
              <a:buNone/>
            </a:pPr>
            <a:r>
              <a:rPr lang="ru-RU" dirty="0" smtClean="0"/>
              <a:t>Кукольный театр      Родничок     Ритмика и танец</a:t>
            </a:r>
          </a:p>
          <a:p>
            <a:pPr>
              <a:buNone/>
            </a:pPr>
            <a:r>
              <a:rPr lang="ru-RU" dirty="0" smtClean="0"/>
              <a:t>Народная игра     Мир лекарственных растений</a:t>
            </a:r>
          </a:p>
          <a:p>
            <a:pPr>
              <a:buNone/>
            </a:pPr>
            <a:r>
              <a:rPr lang="ru-RU" dirty="0" smtClean="0"/>
              <a:t>Отряд юных пожарных     Край, в котором я живу</a:t>
            </a:r>
          </a:p>
          <a:p>
            <a:pPr>
              <a:buNone/>
            </a:pPr>
            <a:r>
              <a:rPr lang="ru-RU" dirty="0" smtClean="0"/>
              <a:t>Азбука содержания животных    </a:t>
            </a:r>
          </a:p>
          <a:p>
            <a:pPr>
              <a:buNone/>
            </a:pPr>
            <a:r>
              <a:rPr lang="ru-RU" dirty="0" smtClean="0"/>
              <a:t>Юный исследователь    Умники и умницы</a:t>
            </a:r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Picture 4" descr="stand_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643188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714356"/>
            <a:ext cx="8858312" cy="5643602"/>
          </a:xfrm>
        </p:spPr>
        <p:txBody>
          <a:bodyPr/>
          <a:lstStyle/>
          <a:p>
            <a:pPr algn="ctr">
              <a:buNone/>
            </a:pPr>
            <a:r>
              <a:rPr lang="ru-RU" b="1" i="1" dirty="0" smtClean="0"/>
              <a:t>МБОУ Досатуйская СОШ</a:t>
            </a:r>
          </a:p>
          <a:p>
            <a:pPr>
              <a:buNone/>
            </a:pPr>
            <a:r>
              <a:rPr lang="ru-RU" dirty="0" smtClean="0"/>
              <a:t>Кукольный театр «Колобок»  Волшебное лукошко</a:t>
            </a:r>
          </a:p>
          <a:p>
            <a:pPr>
              <a:buNone/>
            </a:pPr>
            <a:r>
              <a:rPr lang="ru-RU" dirty="0" smtClean="0"/>
              <a:t>Маленький танцор           </a:t>
            </a:r>
            <a:r>
              <a:rPr lang="ru-RU" dirty="0" err="1" smtClean="0"/>
              <a:t>Смешарики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Синяя птица              НОУ «Первые шаги»</a:t>
            </a:r>
          </a:p>
          <a:p>
            <a:pPr>
              <a:buNone/>
            </a:pPr>
            <a:r>
              <a:rPr lang="ru-RU" dirty="0" smtClean="0"/>
              <a:t>Исток                 Благоустроим нашу школу</a:t>
            </a:r>
          </a:p>
          <a:p>
            <a:pPr>
              <a:buNone/>
            </a:pPr>
            <a:r>
              <a:rPr lang="ru-RU" dirty="0" smtClean="0"/>
              <a:t>Я – исследователь            Открывая мир  </a:t>
            </a:r>
            <a:endParaRPr lang="ru-RU" dirty="0"/>
          </a:p>
        </p:txBody>
      </p:sp>
      <p:pic>
        <p:nvPicPr>
          <p:cNvPr id="4" name="Picture 4" descr="stand_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643188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stand_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643188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C:\Documents and Settings\Школа\Рабочий стол\SAM_3612.JPG"/>
          <p:cNvPicPr>
            <a:picLocks noChangeAspect="1" noChangeArrowheads="1"/>
          </p:cNvPicPr>
          <p:nvPr/>
        </p:nvPicPr>
        <p:blipFill>
          <a:blip r:embed="rId4" cstate="print"/>
          <a:srcRect l="4518" t="30120" b="9639"/>
          <a:stretch>
            <a:fillRect/>
          </a:stretch>
        </p:blipFill>
        <p:spPr bwMode="auto">
          <a:xfrm>
            <a:off x="0" y="908720"/>
            <a:ext cx="5286412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8" name="Picture 6" descr="C:\Documents and Settings\Школа\Рабочий стол\SAM_3615.JPG"/>
          <p:cNvPicPr>
            <a:picLocks noChangeAspect="1" noChangeArrowheads="1"/>
          </p:cNvPicPr>
          <p:nvPr/>
        </p:nvPicPr>
        <p:blipFill>
          <a:blip r:embed="rId5" cstate="print"/>
          <a:srcRect l="7377" t="21311" r="9016" b="11475"/>
          <a:stretch>
            <a:fillRect/>
          </a:stretch>
        </p:blipFill>
        <p:spPr bwMode="auto">
          <a:xfrm>
            <a:off x="5115593" y="980728"/>
            <a:ext cx="4028407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1" name="Заголовок 1"/>
          <p:cNvSpPr>
            <a:spLocks noGrp="1"/>
          </p:cNvSpPr>
          <p:nvPr>
            <p:ph type="title"/>
          </p:nvPr>
        </p:nvSpPr>
        <p:spPr>
          <a:xfrm>
            <a:off x="1763713" y="0"/>
            <a:ext cx="8229600" cy="1143000"/>
          </a:xfrm>
        </p:spPr>
        <p:txBody>
          <a:bodyPr/>
          <a:lstStyle/>
          <a:p>
            <a:r>
              <a:rPr lang="ru-RU" b="1" dirty="0" smtClean="0"/>
              <a:t>Внеурочная деятельность</a:t>
            </a:r>
            <a:r>
              <a:rPr lang="ru-RU" dirty="0" smtClean="0"/>
              <a:t> </a:t>
            </a:r>
          </a:p>
        </p:txBody>
      </p:sp>
      <p:pic>
        <p:nvPicPr>
          <p:cNvPr id="10247" name="Picture 7" descr="C:\Documents and Settings\Admin\Рабочий стол\школа\SAM_0195.JPG"/>
          <p:cNvPicPr>
            <a:picLocks noChangeAspect="1" noChangeArrowheads="1"/>
          </p:cNvPicPr>
          <p:nvPr/>
        </p:nvPicPr>
        <p:blipFill>
          <a:blip r:embed="rId6" cstate="print"/>
          <a:srcRect b="17820"/>
          <a:stretch>
            <a:fillRect/>
          </a:stretch>
        </p:blipFill>
        <p:spPr bwMode="auto">
          <a:xfrm>
            <a:off x="251520" y="3717032"/>
            <a:ext cx="479004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3" name="Рисунок 8" descr="C:\Documents and Settings\Школа\Рабочий стол\фото фгос\DSC079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263" y="3716338"/>
            <a:ext cx="381635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 descr="C:\Users\S\Desktop\P20941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5473005"/>
            <a:ext cx="84604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Художественно-эстетическое направление. Творческий отчет танцевальной группы младших школьников. 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7867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S\Desktop\P61321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5786" y="260648"/>
            <a:ext cx="78906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Спортивно-оздоровительное направление.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Игра «Будь здоров!»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13125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S\Desktop\DSC019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75351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Военно-патриотическое воспитание. В гостях у пограничников.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7682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\\Server\почта\Сотникова Е.В\к конференции\P92603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905" y="6021288"/>
            <a:ext cx="9055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Знакомство с профессией. Экскурсия на пекарню. </a:t>
            </a:r>
            <a:endParaRPr lang="ru-RU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7765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\\Server\почта\Сотникова Е.В\к конференции\ФОТО\фото Дурой 2011\SAM_02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8662" y="6143644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Ярмарка овощей 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4314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0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18" r="7367" b="3029"/>
          <a:stretch>
            <a:fillRect/>
          </a:stretch>
        </p:blipFill>
        <p:spPr bwMode="auto">
          <a:xfrm>
            <a:off x="251520" y="116632"/>
            <a:ext cx="8640960" cy="66247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123824"/>
            <a:ext cx="5532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Занятия в тренажерном зале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3842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F:\фото\Фото 1 класс\SAM_1696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 t="6377" b="5926"/>
          <a:stretch>
            <a:fillRect/>
          </a:stretch>
        </p:blipFill>
        <p:spPr>
          <a:xfrm>
            <a:off x="0" y="3429000"/>
            <a:ext cx="5213443" cy="3429000"/>
          </a:xfrm>
          <a:effectLst>
            <a:softEdge rad="112500"/>
          </a:effectLst>
        </p:spPr>
      </p:pic>
      <p:pic>
        <p:nvPicPr>
          <p:cNvPr id="15363" name="Picture 4" descr="stand_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643188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 descr="C:\Documents and Settings\Admin\Рабочий стол\фото\SAM_1177.JPG"/>
          <p:cNvPicPr>
            <a:picLocks noChangeAspect="1" noChangeArrowheads="1"/>
          </p:cNvPicPr>
          <p:nvPr/>
        </p:nvPicPr>
        <p:blipFill>
          <a:blip r:embed="rId5" cstate="print"/>
          <a:srcRect b="5477"/>
          <a:stretch>
            <a:fillRect/>
          </a:stretch>
        </p:blipFill>
        <p:spPr bwMode="auto">
          <a:xfrm>
            <a:off x="4211960" y="3602124"/>
            <a:ext cx="4592688" cy="3255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3" name="Picture 9" descr="J:\DCIM\100PHOTO\SAM_11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764704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4" name="Picture 10" descr="C:\Documents and Settings\Admin\Рабочий стол\2класс\SAM_05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960" y="188640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/>
          <p:cNvSpPr txBox="1">
            <a:spLocks noGrp="1"/>
          </p:cNvSpPr>
          <p:nvPr>
            <p:ph type="title"/>
          </p:nvPr>
        </p:nvSpPr>
        <p:spPr bwMode="auto">
          <a:xfrm>
            <a:off x="2271690" y="214290"/>
            <a:ext cx="687231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7" rIns="92075" bIns="46037" anchor="ctr"/>
          <a:lstStyle/>
          <a:p>
            <a:pPr algn="ctr" eaLnBrk="0" hangingPunct="0">
              <a:defRPr/>
            </a:pPr>
            <a:r>
              <a:rPr lang="ru-RU" sz="3200" kern="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Times New Roman" pitchFamily="18" charset="0"/>
              </a:rPr>
              <a:t>Пилотная</a:t>
            </a:r>
            <a:r>
              <a:rPr lang="ru-RU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Times New Roman" pitchFamily="18" charset="0"/>
              </a:rPr>
              <a:t> площадка</a:t>
            </a:r>
            <a:endParaRPr lang="ru-RU" sz="32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j-ea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Times New Roman" pitchFamily="18" charset="0"/>
              </a:rPr>
              <a:t>МБОУ </a:t>
            </a:r>
            <a:r>
              <a:rPr lang="ru-RU" sz="3200" kern="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Times New Roman" pitchFamily="18" charset="0"/>
              </a:rPr>
              <a:t>Приаргунская</a:t>
            </a:r>
            <a:r>
              <a:rPr lang="ru-RU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Times New Roman" pitchFamily="18" charset="0"/>
              </a:rPr>
              <a:t> </a:t>
            </a:r>
            <a:r>
              <a:rPr lang="ru-RU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Times New Roman" pitchFamily="18" charset="0"/>
              </a:rPr>
              <a:t>СОШ </a:t>
            </a:r>
          </a:p>
        </p:txBody>
      </p:sp>
      <p:pic>
        <p:nvPicPr>
          <p:cNvPr id="5" name="Picture 4" descr="stand_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643188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1428736"/>
            <a:ext cx="6746390" cy="5059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1143000"/>
            <a:ext cx="8786813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5"/>
          <p:cNvSpPr txBox="1">
            <a:spLocks/>
          </p:cNvSpPr>
          <p:nvPr/>
        </p:nvSpPr>
        <p:spPr bwMode="auto">
          <a:xfrm>
            <a:off x="2643188" y="0"/>
            <a:ext cx="65008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7" rIns="92075" bIns="46037" anchor="ctr"/>
          <a:lstStyle/>
          <a:p>
            <a:pPr algn="ctr" eaLnBrk="0" hangingPunct="0">
              <a:defRPr/>
            </a:pPr>
            <a:r>
              <a:rPr lang="ru-RU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Times New Roman" pitchFamily="18" charset="0"/>
              </a:rPr>
              <a:t>Сайт МБОУ Досатуйская СОШ </a:t>
            </a: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Times New Roman" pitchFamily="18" charset="0"/>
                <a:hlinkClick r:id="rId3"/>
              </a:rPr>
              <a:t>http://dosatuy.ru</a:t>
            </a: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Times New Roman" pitchFamily="18" charset="0"/>
              </a:rPr>
              <a:t> </a:t>
            </a:r>
            <a:endParaRPr lang="ru-RU" sz="32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j-ea"/>
              <a:cs typeface="Times New Roman" pitchFamily="18" charset="0"/>
            </a:endParaRPr>
          </a:p>
        </p:txBody>
      </p:sp>
      <p:pic>
        <p:nvPicPr>
          <p:cNvPr id="17412" name="Picture 4" descr="stand_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643188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500063" y="3214688"/>
            <a:ext cx="571500" cy="2143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effectLst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rot="16200000" flipV="1">
            <a:off x="857251" y="3500437"/>
            <a:ext cx="785812" cy="5000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tand_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643188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5"/>
          <p:cNvSpPr txBox="1">
            <a:spLocks/>
          </p:cNvSpPr>
          <p:nvPr/>
        </p:nvSpPr>
        <p:spPr bwMode="auto">
          <a:xfrm>
            <a:off x="2786063" y="214313"/>
            <a:ext cx="6215062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7" rIns="92075" bIns="46037" anchor="ctr"/>
          <a:lstStyle/>
          <a:p>
            <a:pPr algn="ctr" eaLnBrk="0" hangingPunct="0">
              <a:defRPr/>
            </a:pPr>
            <a:r>
              <a:rPr lang="ru-RU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Times New Roman" pitchFamily="18" charset="0"/>
              </a:rPr>
              <a:t>Страницы учителей начальных классов на сайте</a:t>
            </a:r>
            <a:r>
              <a:rPr lang="en-US" sz="32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Times New Roman" pitchFamily="18" charset="0"/>
              </a:rPr>
              <a:t> </a:t>
            </a:r>
            <a:r>
              <a:rPr lang="ru-RU" sz="3200" u="sng" dirty="0" err="1">
                <a:cs typeface="Times New Roman" pitchFamily="18" charset="0"/>
                <a:hlinkClick r:id="rId4"/>
              </a:rPr>
              <a:t>www.proshkolu.ru</a:t>
            </a:r>
            <a:endParaRPr lang="ru-RU" sz="3200" dirty="0">
              <a:cs typeface="Times New Roman" pitchFamily="18" charset="0"/>
            </a:endParaRPr>
          </a:p>
          <a:p>
            <a:pPr algn="ctr" eaLnBrk="0" hangingPunct="0">
              <a:defRPr/>
            </a:pPr>
            <a:endParaRPr lang="ru-RU" sz="32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j-ea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5" cstate="print"/>
          <a:srcRect l="10823" t="4810" r="12212"/>
          <a:stretch>
            <a:fillRect/>
          </a:stretch>
        </p:blipFill>
        <p:spPr bwMode="auto">
          <a:xfrm>
            <a:off x="357158" y="1071546"/>
            <a:ext cx="4572032" cy="5572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/>
          <p:nvPr/>
        </p:nvPicPr>
        <p:blipFill>
          <a:blip r:embed="rId6" cstate="print"/>
          <a:srcRect l="13228" t="23531" r="13415"/>
          <a:stretch>
            <a:fillRect/>
          </a:stretch>
        </p:blipFill>
        <p:spPr bwMode="auto">
          <a:xfrm>
            <a:off x="4572000" y="1071546"/>
            <a:ext cx="4357718" cy="2553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/>
          <p:nvPr/>
        </p:nvPicPr>
        <p:blipFill>
          <a:blip r:embed="rId7" cstate="print"/>
          <a:srcRect l="12720" t="20514" r="13923"/>
          <a:stretch>
            <a:fillRect/>
          </a:stretch>
        </p:blipFill>
        <p:spPr bwMode="auto">
          <a:xfrm>
            <a:off x="4500562" y="3643314"/>
            <a:ext cx="4357718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tand_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643188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5"/>
          <p:cNvSpPr txBox="1">
            <a:spLocks noGrp="1"/>
          </p:cNvSpPr>
          <p:nvPr>
            <p:ph type="title"/>
          </p:nvPr>
        </p:nvSpPr>
        <p:spPr bwMode="auto">
          <a:xfrm>
            <a:off x="2786050" y="357166"/>
            <a:ext cx="590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7" rIns="92075" bIns="46037" anchor="ctr"/>
          <a:lstStyle/>
          <a:p>
            <a:pPr algn="ctr" eaLnBrk="0" hangingPunct="0">
              <a:defRPr/>
            </a:pPr>
            <a:r>
              <a:rPr lang="ru-RU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СМИ -  Газета «</a:t>
            </a:r>
            <a:r>
              <a:rPr lang="ru-RU" sz="3200" kern="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Приаргунская</a:t>
            </a:r>
            <a:r>
              <a:rPr lang="ru-RU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 заря»</a:t>
            </a:r>
            <a:endParaRPr lang="ru-RU" sz="3200" dirty="0">
              <a:cs typeface="Times New Roman" pitchFamily="18" charset="0"/>
            </a:endParaRPr>
          </a:p>
          <a:p>
            <a:pPr algn="ctr" eaLnBrk="0" hangingPunct="0">
              <a:defRPr/>
            </a:pPr>
            <a:endParaRPr lang="ru-RU" sz="32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j-ea"/>
              <a:cs typeface="Times New Roman" pitchFamily="18" charset="0"/>
            </a:endParaRPr>
          </a:p>
        </p:txBody>
      </p:sp>
      <p:pic>
        <p:nvPicPr>
          <p:cNvPr id="1026" name="Picture 2" descr="H:\DCIM\100PHOTO\SAM_1312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 t="4520"/>
          <a:stretch>
            <a:fillRect/>
          </a:stretch>
        </p:blipFill>
        <p:spPr bwMode="auto">
          <a:xfrm>
            <a:off x="214282" y="1357298"/>
            <a:ext cx="4588940" cy="4500594"/>
          </a:xfrm>
          <a:prstGeom prst="rect">
            <a:avLst/>
          </a:prstGeom>
          <a:noFill/>
        </p:spPr>
      </p:pic>
      <p:pic>
        <p:nvPicPr>
          <p:cNvPr id="1027" name="Picture 3" descr="H:\DCIM\100PHOTO\SAM_1313.JPG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 l="2222" t="20741" b="34815"/>
          <a:stretch>
            <a:fillRect/>
          </a:stretch>
        </p:blipFill>
        <p:spPr bwMode="auto">
          <a:xfrm>
            <a:off x="5072065" y="1643050"/>
            <a:ext cx="3987465" cy="264320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H:\DCIM\100PHOTO\SAM_1310.JPG"/>
          <p:cNvPicPr>
            <a:picLocks noChangeAspect="1" noChangeArrowheads="1"/>
          </p:cNvPicPr>
          <p:nvPr/>
        </p:nvPicPr>
        <p:blipFill>
          <a:blip r:embed="rId2" cstate="print"/>
          <a:srcRect l="16327" r="18367"/>
          <a:stretch>
            <a:fillRect/>
          </a:stretch>
        </p:blipFill>
        <p:spPr bwMode="auto">
          <a:xfrm>
            <a:off x="2928926" y="857232"/>
            <a:ext cx="1857388" cy="3214710"/>
          </a:xfrm>
          <a:prstGeom prst="rect">
            <a:avLst/>
          </a:prstGeom>
          <a:noFill/>
        </p:spPr>
      </p:pic>
      <p:pic>
        <p:nvPicPr>
          <p:cNvPr id="2051" name="Picture 3" descr="H:\DCIM\100PHOTO\SAM_1308.JPG"/>
          <p:cNvPicPr>
            <a:picLocks noChangeAspect="1" noChangeArrowheads="1"/>
          </p:cNvPicPr>
          <p:nvPr/>
        </p:nvPicPr>
        <p:blipFill>
          <a:blip r:embed="rId3" cstate="print"/>
          <a:srcRect l="9156" r="16072"/>
          <a:stretch>
            <a:fillRect/>
          </a:stretch>
        </p:blipFill>
        <p:spPr bwMode="auto">
          <a:xfrm>
            <a:off x="285720" y="857232"/>
            <a:ext cx="2000264" cy="3500461"/>
          </a:xfrm>
          <a:prstGeom prst="rect">
            <a:avLst/>
          </a:prstGeom>
          <a:noFill/>
        </p:spPr>
      </p:pic>
      <p:pic>
        <p:nvPicPr>
          <p:cNvPr id="7" name="Picture 4" descr="stand_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643188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5"/>
          <p:cNvSpPr txBox="1">
            <a:spLocks noGrp="1"/>
          </p:cNvSpPr>
          <p:nvPr>
            <p:ph type="title"/>
          </p:nvPr>
        </p:nvSpPr>
        <p:spPr bwMode="auto">
          <a:xfrm>
            <a:off x="2786050" y="214290"/>
            <a:ext cx="590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7" rIns="92075" bIns="46037" anchor="ctr"/>
          <a:lstStyle/>
          <a:p>
            <a:pPr algn="ctr" eaLnBrk="0" hangingPunct="0">
              <a:defRPr/>
            </a:pPr>
            <a:r>
              <a:rPr lang="ru-RU" sz="32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СМИ -  Сборники статей</a:t>
            </a:r>
            <a:endParaRPr lang="ru-RU" sz="3200" dirty="0">
              <a:cs typeface="Times New Roman" pitchFamily="18" charset="0"/>
            </a:endParaRPr>
          </a:p>
          <a:p>
            <a:pPr algn="ctr" eaLnBrk="0" hangingPunct="0">
              <a:defRPr/>
            </a:pPr>
            <a:endParaRPr lang="ru-RU" sz="32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j-ea"/>
              <a:cs typeface="Times New Roman" pitchFamily="18" charset="0"/>
            </a:endParaRPr>
          </a:p>
        </p:txBody>
      </p:sp>
      <p:pic>
        <p:nvPicPr>
          <p:cNvPr id="2050" name="Picture 2" descr="C:\Documents and Settings\Школа\Рабочий стол\SAM_1319.JPG"/>
          <p:cNvPicPr>
            <a:picLocks noChangeAspect="1" noChangeArrowheads="1"/>
          </p:cNvPicPr>
          <p:nvPr/>
        </p:nvPicPr>
        <p:blipFill>
          <a:blip r:embed="rId6" cstate="print"/>
          <a:srcRect l="29029" t="3399" r="28207" b="8333"/>
          <a:stretch>
            <a:fillRect/>
          </a:stretch>
        </p:blipFill>
        <p:spPr bwMode="auto">
          <a:xfrm>
            <a:off x="5286380" y="857232"/>
            <a:ext cx="1891997" cy="3214710"/>
          </a:xfrm>
          <a:prstGeom prst="rect">
            <a:avLst/>
          </a:prstGeom>
          <a:noFill/>
        </p:spPr>
      </p:pic>
      <p:pic>
        <p:nvPicPr>
          <p:cNvPr id="2054" name="Picture 6" descr="H:\DCIM\100PHOTO\SAM_1314.JPG"/>
          <p:cNvPicPr>
            <a:picLocks noChangeAspect="1" noChangeArrowheads="1"/>
          </p:cNvPicPr>
          <p:nvPr/>
        </p:nvPicPr>
        <p:blipFill>
          <a:blip r:embed="rId7" cstate="print"/>
          <a:srcRect l="27724" r="21348" b="3947"/>
          <a:stretch>
            <a:fillRect/>
          </a:stretch>
        </p:blipFill>
        <p:spPr bwMode="auto">
          <a:xfrm>
            <a:off x="4357686" y="3571876"/>
            <a:ext cx="1643074" cy="2928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 descr="H:\DCIM\100PHOTO\SAM_1309.JPG"/>
          <p:cNvPicPr>
            <a:picLocks noChangeAspect="1" noChangeArrowheads="1"/>
          </p:cNvPicPr>
          <p:nvPr/>
        </p:nvPicPr>
        <p:blipFill>
          <a:blip r:embed="rId8" cstate="print"/>
          <a:srcRect l="24287" t="3922" r="21541"/>
          <a:stretch>
            <a:fillRect/>
          </a:stretch>
        </p:blipFill>
        <p:spPr bwMode="auto">
          <a:xfrm flipH="1">
            <a:off x="1785918" y="3500438"/>
            <a:ext cx="1643074" cy="3071834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9" cstate="print"/>
          <a:srcRect l="26319" t="4112" r="23098" b="8979"/>
          <a:stretch>
            <a:fillRect/>
          </a:stretch>
        </p:blipFill>
        <p:spPr bwMode="auto">
          <a:xfrm>
            <a:off x="7000892" y="3429000"/>
            <a:ext cx="1857387" cy="3129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F:\фото\Фото 1 класс\SAM_1495.JPG"/>
          <p:cNvPicPr>
            <a:picLocks noChangeAspect="1" noChangeArrowheads="1"/>
          </p:cNvPicPr>
          <p:nvPr/>
        </p:nvPicPr>
        <p:blipFill>
          <a:blip r:embed="rId2" cstate="print"/>
          <a:srcRect l="4128" r="3670" b="6422"/>
          <a:stretch>
            <a:fillRect/>
          </a:stretch>
        </p:blipFill>
        <p:spPr bwMode="auto">
          <a:xfrm>
            <a:off x="4071934" y="2428868"/>
            <a:ext cx="4598646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5"/>
          <p:cNvSpPr txBox="1">
            <a:spLocks/>
          </p:cNvSpPr>
          <p:nvPr/>
        </p:nvSpPr>
        <p:spPr bwMode="auto">
          <a:xfrm>
            <a:off x="3000375" y="0"/>
            <a:ext cx="6143625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7" rIns="92075" bIns="46037" anchor="ctr"/>
          <a:lstStyle/>
          <a:p>
            <a:pPr algn="ctr" eaLnBrk="0" hangingPunct="0">
              <a:defRPr/>
            </a:pPr>
            <a:r>
              <a:rPr lang="ru-RU" sz="48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Times New Roman" pitchFamily="18" charset="0"/>
              </a:rPr>
              <a:t>Успешной работы </a:t>
            </a:r>
          </a:p>
          <a:p>
            <a:pPr algn="ctr" eaLnBrk="0" hangingPunct="0">
              <a:defRPr/>
            </a:pPr>
            <a:r>
              <a:rPr lang="ru-RU" sz="4800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Times New Roman" pitchFamily="18" charset="0"/>
              </a:rPr>
              <a:t>в реализации ФГОС НОО!</a:t>
            </a:r>
          </a:p>
        </p:txBody>
      </p:sp>
      <p:pic>
        <p:nvPicPr>
          <p:cNvPr id="13317" name="Picture 5" descr="F:\фото\Фото 1 класс\SAM_1710.JPG"/>
          <p:cNvPicPr>
            <a:picLocks noChangeAspect="1" noChangeArrowheads="1"/>
          </p:cNvPicPr>
          <p:nvPr/>
        </p:nvPicPr>
        <p:blipFill>
          <a:blip r:embed="rId3" cstate="print"/>
          <a:srcRect l="1327" r="3098" b="6195"/>
          <a:stretch>
            <a:fillRect/>
          </a:stretch>
        </p:blipFill>
        <p:spPr bwMode="auto">
          <a:xfrm>
            <a:off x="285720" y="1357298"/>
            <a:ext cx="3500462" cy="2576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8" name="Picture 6" descr="C:\Documents and Settings\Школа\Рабочий стол\ФГОС фото\SAM_0474.JPG"/>
          <p:cNvPicPr>
            <a:picLocks noChangeAspect="1" noChangeArrowheads="1"/>
          </p:cNvPicPr>
          <p:nvPr/>
        </p:nvPicPr>
        <p:blipFill>
          <a:blip r:embed="rId4" cstate="print"/>
          <a:srcRect l="4451" t="5935"/>
          <a:stretch>
            <a:fillRect/>
          </a:stretch>
        </p:blipFill>
        <p:spPr bwMode="auto">
          <a:xfrm>
            <a:off x="214282" y="4000504"/>
            <a:ext cx="3676617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2" name="Picture 4" descr="stand_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643188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331913" y="188913"/>
            <a:ext cx="8229600" cy="706437"/>
          </a:xfrm>
        </p:spPr>
        <p:txBody>
          <a:bodyPr/>
          <a:lstStyle/>
          <a:p>
            <a:r>
              <a:rPr lang="ru-RU" sz="2800" b="1" smtClean="0"/>
              <a:t>Сетевое</a:t>
            </a:r>
            <a:br>
              <a:rPr lang="ru-RU" sz="2800" b="1" smtClean="0"/>
            </a:br>
            <a:r>
              <a:rPr lang="ru-RU" sz="2800" b="1" smtClean="0"/>
              <a:t> взаимодействие МРЦ  ФГОС</a:t>
            </a:r>
            <a:endParaRPr lang="ru-RU" sz="2800" smtClean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51520" y="1097360"/>
          <a:ext cx="864096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4" name="Picture 4" descr="stand_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3071813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 descr="C:\Documents and Settings\Школа\Рабочий стол\Фото нач. школа\Новые фото 2011-2012 г\ФГОС фото\SAM_35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4357718" cy="3268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4" descr="stand_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643188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 descr="C:\Documents and Settings\Школа\Рабочий стол\Фото нач. школа\Новые фото 2011-2012 г\ФГОС фото\SAM_3581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571968" y="214290"/>
            <a:ext cx="4572032" cy="3429024"/>
          </a:xfrm>
          <a:effectLst>
            <a:softEdge rad="112500"/>
          </a:effectLst>
        </p:spPr>
      </p:pic>
      <p:pic>
        <p:nvPicPr>
          <p:cNvPr id="28676" name="Picture 4" descr="C:\Documents and Settings\Школа\Рабочий стол\Фото нач. школа\Новые фото 2011-2012 г\ФГОС фото\SAM_358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3643290"/>
            <a:ext cx="4500562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677" name="Picture 5" descr="C:\Documents and Settings\Школа\Рабочий стол\Фото нач. школа\Новые фото 2011-2012 г\ФГОС фото\SAM_358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3571876"/>
            <a:ext cx="4381498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3357563" y="142875"/>
            <a:ext cx="5329237" cy="796925"/>
          </a:xfrm>
        </p:spPr>
        <p:txBody>
          <a:bodyPr/>
          <a:lstStyle/>
          <a:p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Прохождение курсов по ИКТ- компетентности </a:t>
            </a:r>
          </a:p>
        </p:txBody>
      </p:sp>
      <p:pic>
        <p:nvPicPr>
          <p:cNvPr id="7171" name="Picture 4" descr="stand_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71813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 descr="C:\Documents and Settings\Школа\Рабочий стол\SAM_06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857207"/>
            <a:ext cx="8001056" cy="6000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Содержимое 2"/>
          <p:cNvSpPr>
            <a:spLocks noGrp="1"/>
          </p:cNvSpPr>
          <p:nvPr>
            <p:ph idx="1"/>
          </p:nvPr>
        </p:nvSpPr>
        <p:spPr>
          <a:xfrm>
            <a:off x="395288" y="908050"/>
            <a:ext cx="8229600" cy="4525963"/>
          </a:xfrm>
        </p:spPr>
        <p:txBody>
          <a:bodyPr/>
          <a:lstStyle/>
          <a:p>
            <a:r>
              <a:rPr lang="ru-RU" sz="2800" b="1" dirty="0" smtClean="0"/>
              <a:t>МБОУ </a:t>
            </a:r>
            <a:r>
              <a:rPr lang="ru-RU" sz="2800" b="1" dirty="0" err="1" smtClean="0"/>
              <a:t>Приаргунская</a:t>
            </a:r>
            <a:r>
              <a:rPr lang="ru-RU" sz="2800" b="1" dirty="0" smtClean="0"/>
              <a:t> СОШ </a:t>
            </a:r>
            <a:r>
              <a:rPr lang="ru-RU" sz="2800" dirty="0" smtClean="0"/>
              <a:t>«Исследовательская работа, УУД на уроке способствующие повышению качества </a:t>
            </a:r>
            <a:r>
              <a:rPr lang="ru-RU" sz="2800" dirty="0" err="1" smtClean="0"/>
              <a:t>обученности</a:t>
            </a:r>
            <a:r>
              <a:rPr lang="ru-RU" sz="2800" dirty="0" smtClean="0"/>
              <a:t> учащихся»</a:t>
            </a:r>
          </a:p>
          <a:p>
            <a:r>
              <a:rPr lang="ru-RU" sz="2800" b="1" dirty="0" smtClean="0"/>
              <a:t>МБОУ Досатуйская СОШ</a:t>
            </a:r>
          </a:p>
          <a:p>
            <a:pPr>
              <a:buFont typeface="Arial" charset="0"/>
              <a:buNone/>
            </a:pPr>
            <a:r>
              <a:rPr lang="ru-RU" sz="2800" dirty="0" smtClean="0"/>
              <a:t>    «Новый ФГОС – новый учитель»</a:t>
            </a:r>
          </a:p>
          <a:p>
            <a:r>
              <a:rPr lang="ru-RU" sz="2800" b="1" dirty="0" smtClean="0"/>
              <a:t>МБОУ </a:t>
            </a:r>
            <a:r>
              <a:rPr lang="ru-RU" sz="2800" b="1" dirty="0" err="1" smtClean="0"/>
              <a:t>Новоцурухайтуйская</a:t>
            </a:r>
            <a:r>
              <a:rPr lang="ru-RU" sz="2800" b="1" dirty="0" smtClean="0"/>
              <a:t> СОШ </a:t>
            </a:r>
            <a:r>
              <a:rPr lang="ru-RU" sz="2800" dirty="0" smtClean="0"/>
              <a:t>«Предметное преподавание в начальной школе как условие повышения качества образования на этапе перехода на ФГОС нового поколения»</a:t>
            </a:r>
          </a:p>
        </p:txBody>
      </p:sp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Районные семинары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286124"/>
            <a:ext cx="8229600" cy="1143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4000" b="1" dirty="0" smtClean="0"/>
              <a:t> </a:t>
            </a:r>
            <a:r>
              <a:rPr lang="ru-RU" sz="4000" b="1" dirty="0" smtClean="0">
                <a:solidFill>
                  <a:srgbClr val="7030A0"/>
                </a:solidFill>
              </a:rPr>
              <a:t>Кустовые МО района</a:t>
            </a:r>
            <a:br>
              <a:rPr lang="ru-RU" sz="4000" b="1" dirty="0" smtClean="0">
                <a:solidFill>
                  <a:srgbClr val="7030A0"/>
                </a:solidFill>
              </a:rPr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3200" b="1" dirty="0" smtClean="0"/>
              <a:t>МБОУ </a:t>
            </a:r>
            <a:r>
              <a:rPr lang="ru-RU" sz="3200" b="1" dirty="0" err="1" smtClean="0"/>
              <a:t>Урулюнгуйская</a:t>
            </a:r>
            <a:r>
              <a:rPr lang="ru-RU" sz="3200" b="1" dirty="0" smtClean="0"/>
              <a:t> СОШ</a:t>
            </a:r>
            <a:br>
              <a:rPr lang="ru-RU" sz="3200" b="1" dirty="0" smtClean="0"/>
            </a:br>
            <a:r>
              <a:rPr lang="ru-RU" sz="3200" b="1" dirty="0" smtClean="0"/>
              <a:t>МБОУ </a:t>
            </a:r>
            <a:r>
              <a:rPr lang="ru-RU" sz="3200" b="1" dirty="0" err="1" smtClean="0"/>
              <a:t>Зоргольская</a:t>
            </a:r>
            <a:r>
              <a:rPr lang="ru-RU" sz="3200" b="1" dirty="0" smtClean="0"/>
              <a:t> СОШ</a:t>
            </a:r>
            <a:r>
              <a:rPr lang="ru-RU" sz="3200" dirty="0" smtClean="0"/>
              <a:t>   </a:t>
            </a:r>
            <a:br>
              <a:rPr lang="ru-RU" sz="3200" dirty="0" smtClean="0"/>
            </a:br>
            <a:r>
              <a:rPr lang="ru-RU" sz="3200" b="1" dirty="0" smtClean="0"/>
              <a:t>МБОУ </a:t>
            </a:r>
            <a:r>
              <a:rPr lang="ru-RU" sz="3200" b="1" dirty="0" err="1" smtClean="0"/>
              <a:t>Кличкинская</a:t>
            </a:r>
            <a:r>
              <a:rPr lang="ru-RU" sz="3200" b="1" dirty="0" smtClean="0"/>
              <a:t> СОШ</a:t>
            </a:r>
            <a:br>
              <a:rPr lang="ru-RU" sz="3200" b="1" dirty="0" smtClean="0"/>
            </a:br>
            <a:r>
              <a:rPr lang="ru-RU" sz="3200" b="1" dirty="0" smtClean="0"/>
              <a:t>МБОУ </a:t>
            </a:r>
            <a:r>
              <a:rPr lang="ru-RU" sz="3200" b="1" dirty="0" err="1" smtClean="0"/>
              <a:t>Быркинская</a:t>
            </a:r>
            <a:r>
              <a:rPr lang="ru-RU" sz="3200" b="1" dirty="0" smtClean="0"/>
              <a:t> СОШ</a:t>
            </a:r>
            <a:br>
              <a:rPr lang="ru-RU" sz="3200" b="1" dirty="0" smtClean="0"/>
            </a:br>
            <a:r>
              <a:rPr lang="ru-RU" sz="3200" b="1" dirty="0" smtClean="0"/>
              <a:t>МБОУ </a:t>
            </a:r>
            <a:r>
              <a:rPr lang="ru-RU" sz="3200" b="1" dirty="0" err="1" smtClean="0"/>
              <a:t>Дуройская</a:t>
            </a:r>
            <a:r>
              <a:rPr lang="ru-RU" sz="3200" b="1" dirty="0" smtClean="0"/>
              <a:t> СОШ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r>
              <a:rPr lang="ru-RU" b="1" smtClean="0"/>
              <a:t>Участие в семинарах</a:t>
            </a:r>
          </a:p>
        </p:txBody>
      </p:sp>
      <p:pic>
        <p:nvPicPr>
          <p:cNvPr id="34818" name="Picture 2" descr="C:\Documents and Settings\Admin\Рабочий стол\Семинар 7 декабря Досатуй\SAM_06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16016" y="4103694"/>
            <a:ext cx="3672408" cy="2754306"/>
          </a:xfrm>
          <a:effectLst>
            <a:softEdge rad="112500"/>
          </a:effectLst>
        </p:spPr>
      </p:pic>
      <p:pic>
        <p:nvPicPr>
          <p:cNvPr id="34819" name="Picture 3" descr="C:\Documents and Settings\Admin\Рабочий стол\Семинар 7 декабря Досатуй\SAM_06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556792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Picture 4" descr="J:\DCIM\100PHOTO\SAM_06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149080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1" name="Picture 5" descr="C:\Documents and Settings\Admin\Рабочий стол\МО Приаргунск\SAM_04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412776"/>
            <a:ext cx="3611893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1741</TotalTime>
  <Words>592</Words>
  <Application>Microsoft Office PowerPoint</Application>
  <PresentationFormat>Экран (4:3)</PresentationFormat>
  <Paragraphs>135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Пилотная площадка МБОУ Приаргунская СОШ </vt:lpstr>
      <vt:lpstr>Сетевое  взаимодействие МРЦ  ФГОС</vt:lpstr>
      <vt:lpstr>Слайд 5</vt:lpstr>
      <vt:lpstr>Прохождение курсов по ИКТ- компетентности </vt:lpstr>
      <vt:lpstr>Районные семинары</vt:lpstr>
      <vt:lpstr> Кустовые МО района  МБОУ Урулюнгуйская СОШ МБОУ Зоргольская СОШ    МБОУ Кличкинская СОШ МБОУ Быркинская СОШ МБОУ Дуройская СОШ  </vt:lpstr>
      <vt:lpstr>Участие в семинарах</vt:lpstr>
      <vt:lpstr>МБОУ Приаргунская СОШ</vt:lpstr>
      <vt:lpstr>МБОУ Новоцурухайтуйская СОШ</vt:lpstr>
      <vt:lpstr>МБОУ Урулюнгуйская СОШ</vt:lpstr>
      <vt:lpstr>МБОУ Досатуйская СОШ</vt:lpstr>
      <vt:lpstr>Внеурочная деятельность 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Внеурочная деятельность 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СМИ -  Газета «Приаргунская заря» </vt:lpstr>
      <vt:lpstr>СМИ -  Сборники статей </vt:lpstr>
      <vt:lpstr>Слайд 34</vt:lpstr>
    </vt:vector>
  </TitlesOfParts>
  <Manager/>
  <Company>KIDC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>Потанина</dc:creator>
  <cp:keywords/>
  <dc:description/>
  <cp:lastModifiedBy>User</cp:lastModifiedBy>
  <cp:revision>126</cp:revision>
  <dcterms:created xsi:type="dcterms:W3CDTF">2011-03-25T08:59:11Z</dcterms:created>
  <dcterms:modified xsi:type="dcterms:W3CDTF">2012-10-04T06:38:37Z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TC010690721049</vt:lpwstr>
  </property>
</Properties>
</file>